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DA64538-8543-46D5-FB26-9A5164135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88128"/>
            <a:ext cx="11520000" cy="481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B5690-D0C7-7B47-9CAC-0BBEADA4E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354F5-B042-5F77-7AF0-87210DB1A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83" y="1224000"/>
            <a:ext cx="11340000" cy="356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50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EFDD9-99B7-2E6A-9D04-891DC4F44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03" y="1224000"/>
            <a:ext cx="11340000" cy="564260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94C71C-171D-3C1B-3442-D9B2D45F4B0A}"/>
              </a:ext>
            </a:extLst>
          </p:cNvPr>
          <p:cNvSpPr/>
          <p:nvPr/>
        </p:nvSpPr>
        <p:spPr bwMode="white">
          <a:xfrm>
            <a:off x="804117" y="3168412"/>
            <a:ext cx="6062118" cy="175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C8BA6B-0A15-1ED0-B819-8F2757FBE25A}"/>
              </a:ext>
            </a:extLst>
          </p:cNvPr>
          <p:cNvSpPr/>
          <p:nvPr/>
        </p:nvSpPr>
        <p:spPr bwMode="white">
          <a:xfrm>
            <a:off x="804117" y="5332046"/>
            <a:ext cx="10526614" cy="133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50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58BCD-DC54-EF6B-42CD-EF17C64FA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23913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759BCA1-1EB4-2130-D963-1CF835AA1790}"/>
              </a:ext>
            </a:extLst>
          </p:cNvPr>
          <p:cNvSpPr/>
          <p:nvPr/>
        </p:nvSpPr>
        <p:spPr bwMode="white">
          <a:xfrm>
            <a:off x="813914" y="3573016"/>
            <a:ext cx="1016657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60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EC87E-6EC7-D048-115D-1644192AE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99" y="1224000"/>
            <a:ext cx="11340000" cy="41799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67E9CE-1E6A-C460-A48F-411F10D1D648}"/>
              </a:ext>
            </a:extLst>
          </p:cNvPr>
          <p:cNvSpPr/>
          <p:nvPr/>
        </p:nvSpPr>
        <p:spPr bwMode="white">
          <a:xfrm>
            <a:off x="843713" y="2347530"/>
            <a:ext cx="9111988" cy="39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7C948E-C828-2F2E-AAB7-52F68FCCDF8B}"/>
              </a:ext>
            </a:extLst>
          </p:cNvPr>
          <p:cNvSpPr/>
          <p:nvPr/>
        </p:nvSpPr>
        <p:spPr bwMode="white">
          <a:xfrm>
            <a:off x="843713" y="3175895"/>
            <a:ext cx="2961158" cy="42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80DBA2-1977-CC8F-75B6-97586B527B32}"/>
              </a:ext>
            </a:extLst>
          </p:cNvPr>
          <p:cNvSpPr/>
          <p:nvPr/>
        </p:nvSpPr>
        <p:spPr bwMode="white">
          <a:xfrm>
            <a:off x="843713" y="4013782"/>
            <a:ext cx="10526614" cy="128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0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C59C5-ADA3-5821-D173-35B6A216D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80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A1A1C-DE09-8483-E55C-A287D0D0C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1565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5D179C-487F-E858-47BA-BECE217FEE7A}"/>
              </a:ext>
            </a:extLst>
          </p:cNvPr>
          <p:cNvSpPr/>
          <p:nvPr/>
        </p:nvSpPr>
        <p:spPr bwMode="white">
          <a:xfrm>
            <a:off x="813914" y="2406957"/>
            <a:ext cx="8510390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7A73F4-5BC6-E2F3-CF4B-6FF7AE13A561}"/>
              </a:ext>
            </a:extLst>
          </p:cNvPr>
          <p:cNvSpPr/>
          <p:nvPr/>
        </p:nvSpPr>
        <p:spPr bwMode="white">
          <a:xfrm>
            <a:off x="813914" y="3284635"/>
            <a:ext cx="3075415" cy="43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55084B-4E63-AEEB-1B14-5BCE6237082E}"/>
              </a:ext>
            </a:extLst>
          </p:cNvPr>
          <p:cNvSpPr/>
          <p:nvPr/>
        </p:nvSpPr>
        <p:spPr bwMode="white">
          <a:xfrm>
            <a:off x="813914" y="4152773"/>
            <a:ext cx="8366374" cy="5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55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57B12-688B-CE72-9754-4F4E559B4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566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BCCF9-D60B-139F-3980-F9C52AE8D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55" y="1224000"/>
            <a:ext cx="11340000" cy="473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7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9BB4A-746B-6FDC-A8AD-068443130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95" y="1224000"/>
            <a:ext cx="11340000" cy="525913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9DBC7A-EC2F-7BFD-FEA9-A874B81B477F}"/>
              </a:ext>
            </a:extLst>
          </p:cNvPr>
          <p:cNvSpPr/>
          <p:nvPr/>
        </p:nvSpPr>
        <p:spPr bwMode="white">
          <a:xfrm>
            <a:off x="805509" y="3243810"/>
            <a:ext cx="10526614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92A46FC-B8A0-190C-1FBD-A2783751CF3D}"/>
              </a:ext>
            </a:extLst>
          </p:cNvPr>
          <p:cNvSpPr/>
          <p:nvPr/>
        </p:nvSpPr>
        <p:spPr bwMode="white">
          <a:xfrm>
            <a:off x="805509" y="4139387"/>
            <a:ext cx="5630070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8676013-285F-243F-B9BC-4FB98B0045B7}"/>
              </a:ext>
            </a:extLst>
          </p:cNvPr>
          <p:cNvSpPr/>
          <p:nvPr/>
        </p:nvSpPr>
        <p:spPr bwMode="white">
          <a:xfrm>
            <a:off x="805509" y="5015909"/>
            <a:ext cx="10454606" cy="14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5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A2C9D-2B51-1EB0-B383-876DB9C55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99043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57AAE4-E71E-7224-E08F-1B67169F6410}"/>
              </a:ext>
            </a:extLst>
          </p:cNvPr>
          <p:cNvSpPr/>
          <p:nvPr/>
        </p:nvSpPr>
        <p:spPr bwMode="white">
          <a:xfrm>
            <a:off x="813914" y="3280695"/>
            <a:ext cx="10526614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27E5E3-F48F-FA90-8D3B-0B95DBE9D98E}"/>
              </a:ext>
            </a:extLst>
          </p:cNvPr>
          <p:cNvSpPr/>
          <p:nvPr/>
        </p:nvSpPr>
        <p:spPr bwMode="white">
          <a:xfrm>
            <a:off x="813914" y="4166217"/>
            <a:ext cx="4693966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D05308-CD8D-F914-3528-106DEC3F536E}"/>
              </a:ext>
            </a:extLst>
          </p:cNvPr>
          <p:cNvSpPr/>
          <p:nvPr/>
        </p:nvSpPr>
        <p:spPr bwMode="white">
          <a:xfrm>
            <a:off x="813914" y="5032695"/>
            <a:ext cx="8726414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C2FEC-426A-82DD-A7A7-DD5149011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261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5CB0A-1A75-2824-C5D4-9FE9C0450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15" y="1224000"/>
            <a:ext cx="11340000" cy="421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11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