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90" autoAdjust="0"/>
    <p:restoredTop sz="94660"/>
  </p:normalViewPr>
  <p:slideViewPr>
    <p:cSldViewPr showGuides="1">
      <p:cViewPr varScale="1">
        <p:scale>
          <a:sx n="72" d="100"/>
          <a:sy n="72" d="100"/>
        </p:scale>
        <p:origin x="35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F96BA39-2067-0CD5-D5A9-E03F66DEB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00136"/>
            <a:ext cx="11520000" cy="6577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3B6233-FCE8-4EDA-9609-AD8FCF785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82242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B0E373-55CA-3618-59A7-D70E69E693D2}"/>
              </a:ext>
            </a:extLst>
          </p:cNvPr>
          <p:cNvSpPr/>
          <p:nvPr/>
        </p:nvSpPr>
        <p:spPr bwMode="white">
          <a:xfrm>
            <a:off x="813914" y="2348880"/>
            <a:ext cx="5560503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78FF758-CF13-3EB4-5686-CFB25D9CFD44}"/>
              </a:ext>
            </a:extLst>
          </p:cNvPr>
          <p:cNvSpPr/>
          <p:nvPr/>
        </p:nvSpPr>
        <p:spPr bwMode="white">
          <a:xfrm>
            <a:off x="813914" y="3933056"/>
            <a:ext cx="8006334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4B633B3-F8A9-626B-E0A7-D78A46149F42}"/>
              </a:ext>
            </a:extLst>
          </p:cNvPr>
          <p:cNvSpPr/>
          <p:nvPr/>
        </p:nvSpPr>
        <p:spPr bwMode="white">
          <a:xfrm>
            <a:off x="813914" y="5407880"/>
            <a:ext cx="6494166" cy="46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68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627A74-3666-1686-D60D-D4421FE066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940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0BA19A-08BF-9952-8C05-E5167D690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2412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013C58-688C-B6CE-F3D9-0F62E6ED9C4C}"/>
              </a:ext>
            </a:extLst>
          </p:cNvPr>
          <p:cNvSpPr/>
          <p:nvPr/>
        </p:nvSpPr>
        <p:spPr bwMode="white">
          <a:xfrm>
            <a:off x="813914" y="2425683"/>
            <a:ext cx="4837982" cy="48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E1C62D-EE59-F95C-FAE8-410DA2C653CB}"/>
              </a:ext>
            </a:extLst>
          </p:cNvPr>
          <p:cNvSpPr/>
          <p:nvPr/>
        </p:nvSpPr>
        <p:spPr bwMode="white">
          <a:xfrm>
            <a:off x="813914" y="3350788"/>
            <a:ext cx="8150350" cy="48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18FC93-2414-AA35-C43F-815F59D1E8A0}"/>
              </a:ext>
            </a:extLst>
          </p:cNvPr>
          <p:cNvSpPr/>
          <p:nvPr/>
        </p:nvSpPr>
        <p:spPr bwMode="white">
          <a:xfrm>
            <a:off x="813914" y="4275893"/>
            <a:ext cx="7862318" cy="47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35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BAF32-449A-BB84-34BF-D722A00EA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4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F1B84B-C168-65D7-5B09-49BCF60F00A9}"/>
              </a:ext>
            </a:extLst>
          </p:cNvPr>
          <p:cNvSpPr/>
          <p:nvPr/>
        </p:nvSpPr>
        <p:spPr bwMode="white">
          <a:xfrm>
            <a:off x="931284" y="4447037"/>
            <a:ext cx="5740780" cy="48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06331D-745C-6FBA-AC84-1550D47E8DA0}"/>
              </a:ext>
            </a:extLst>
          </p:cNvPr>
          <p:cNvSpPr/>
          <p:nvPr/>
        </p:nvSpPr>
        <p:spPr bwMode="white">
          <a:xfrm>
            <a:off x="931284" y="5343385"/>
            <a:ext cx="4876684" cy="48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D4CECC-2C1F-185C-9FF1-B1AD7AACEFA9}"/>
              </a:ext>
            </a:extLst>
          </p:cNvPr>
          <p:cNvSpPr/>
          <p:nvPr/>
        </p:nvSpPr>
        <p:spPr bwMode="white">
          <a:xfrm>
            <a:off x="940806" y="6249268"/>
            <a:ext cx="7243426" cy="47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86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954B87-F5B0-6446-44A1-2539727BC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4892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81366A-58FA-F9C1-4A29-E89596340378}"/>
              </a:ext>
            </a:extLst>
          </p:cNvPr>
          <p:cNvSpPr/>
          <p:nvPr/>
        </p:nvSpPr>
        <p:spPr bwMode="white">
          <a:xfrm>
            <a:off x="813914" y="3273227"/>
            <a:ext cx="5774086" cy="4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1D816C-E3F1-9038-8736-0608BB8212B9}"/>
              </a:ext>
            </a:extLst>
          </p:cNvPr>
          <p:cNvSpPr/>
          <p:nvPr/>
        </p:nvSpPr>
        <p:spPr bwMode="white">
          <a:xfrm>
            <a:off x="813914" y="4169168"/>
            <a:ext cx="5414046" cy="4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763AE9-8349-5BDB-0816-7D7507319AF5}"/>
              </a:ext>
            </a:extLst>
          </p:cNvPr>
          <p:cNvSpPr/>
          <p:nvPr/>
        </p:nvSpPr>
        <p:spPr bwMode="white">
          <a:xfrm>
            <a:off x="813914" y="5065109"/>
            <a:ext cx="4275113" cy="4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84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33F121-B097-639A-5ADF-6983FA58BB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08318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AFE59F-F4E2-223C-D394-D104FFC9D75B}"/>
              </a:ext>
            </a:extLst>
          </p:cNvPr>
          <p:cNvSpPr/>
          <p:nvPr/>
        </p:nvSpPr>
        <p:spPr bwMode="white">
          <a:xfrm>
            <a:off x="877559" y="2098442"/>
            <a:ext cx="8218137" cy="133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7DF6E8-3492-3DC2-102E-75A7DD167DDD}"/>
              </a:ext>
            </a:extLst>
          </p:cNvPr>
          <p:cNvSpPr/>
          <p:nvPr/>
        </p:nvSpPr>
        <p:spPr bwMode="white">
          <a:xfrm>
            <a:off x="877558" y="3707273"/>
            <a:ext cx="4833761" cy="43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2FF7DC-607A-12C1-9AB8-435C2AEF7A68}"/>
              </a:ext>
            </a:extLst>
          </p:cNvPr>
          <p:cNvSpPr/>
          <p:nvPr/>
        </p:nvSpPr>
        <p:spPr bwMode="white">
          <a:xfrm>
            <a:off x="877558" y="4546714"/>
            <a:ext cx="4689745" cy="89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759816F-5370-204C-B8FA-D1D701B3DE2F}"/>
              </a:ext>
            </a:extLst>
          </p:cNvPr>
          <p:cNvSpPr/>
          <p:nvPr/>
        </p:nvSpPr>
        <p:spPr bwMode="white">
          <a:xfrm>
            <a:off x="877559" y="5842858"/>
            <a:ext cx="6561953" cy="89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14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06817-CAA4-828F-B07C-DBF69CAB9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77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BE9A0-0F61-6E8F-F253-C2F3549A75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20237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EBE636-3489-FDE4-D6D1-2686E1E32AEA}"/>
              </a:ext>
            </a:extLst>
          </p:cNvPr>
          <p:cNvSpPr/>
          <p:nvPr/>
        </p:nvSpPr>
        <p:spPr bwMode="white">
          <a:xfrm>
            <a:off x="813914" y="2367378"/>
            <a:ext cx="5126014" cy="48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CC3AC0-795F-468D-E326-CDE04C93FA89}"/>
              </a:ext>
            </a:extLst>
          </p:cNvPr>
          <p:cNvSpPr/>
          <p:nvPr/>
        </p:nvSpPr>
        <p:spPr bwMode="white">
          <a:xfrm>
            <a:off x="813914" y="3282080"/>
            <a:ext cx="6998222" cy="47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C8F81B-AE72-2522-5A79-7A3884FBF565}"/>
              </a:ext>
            </a:extLst>
          </p:cNvPr>
          <p:cNvSpPr/>
          <p:nvPr/>
        </p:nvSpPr>
        <p:spPr bwMode="white">
          <a:xfrm>
            <a:off x="813914" y="4168199"/>
            <a:ext cx="5702078" cy="476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AE849E-0FBF-D7AB-77C5-E50C62DB5294}"/>
              </a:ext>
            </a:extLst>
          </p:cNvPr>
          <p:cNvSpPr/>
          <p:nvPr/>
        </p:nvSpPr>
        <p:spPr bwMode="white">
          <a:xfrm>
            <a:off x="2156433" y="5044789"/>
            <a:ext cx="7740906" cy="126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54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245A5A-5A94-4E6C-AD3D-5D2181F5F6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027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4884EA-8BAE-8B2E-FB50-004DD7863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75" y="1224000"/>
            <a:ext cx="11340000" cy="514391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67699D-2DAC-7523-7926-D0A5BDB2DA4A}"/>
              </a:ext>
            </a:extLst>
          </p:cNvPr>
          <p:cNvSpPr/>
          <p:nvPr/>
        </p:nvSpPr>
        <p:spPr bwMode="white">
          <a:xfrm>
            <a:off x="786589" y="2386144"/>
            <a:ext cx="4765974" cy="4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2DF40D-1502-E6BC-ADD5-C2769277CF29}"/>
              </a:ext>
            </a:extLst>
          </p:cNvPr>
          <p:cNvSpPr/>
          <p:nvPr/>
        </p:nvSpPr>
        <p:spPr bwMode="white">
          <a:xfrm>
            <a:off x="786589" y="3319670"/>
            <a:ext cx="8222358" cy="4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67BEB15-AA81-28E0-FC8F-C8A37DC95B86}"/>
              </a:ext>
            </a:extLst>
          </p:cNvPr>
          <p:cNvSpPr/>
          <p:nvPr/>
        </p:nvSpPr>
        <p:spPr bwMode="white">
          <a:xfrm>
            <a:off x="786589" y="4243670"/>
            <a:ext cx="8654406" cy="4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ECA81F2-77E0-A563-854C-A09A4AF1BBA0}"/>
              </a:ext>
            </a:extLst>
          </p:cNvPr>
          <p:cNvSpPr/>
          <p:nvPr/>
        </p:nvSpPr>
        <p:spPr bwMode="white">
          <a:xfrm>
            <a:off x="2576614" y="5148617"/>
            <a:ext cx="6255566" cy="12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86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74603-01FD-7A2C-4F01-5EF9EBA8B6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0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4053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2025-01-05T06:29:23Z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