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24" r:id="rId2"/>
    <p:sldId id="359" r:id="rId3"/>
    <p:sldId id="358" r:id="rId4"/>
    <p:sldId id="356" r:id="rId5"/>
    <p:sldId id="355" r:id="rId6"/>
    <p:sldId id="354" r:id="rId7"/>
    <p:sldId id="353" r:id="rId8"/>
    <p:sldId id="351" r:id="rId9"/>
    <p:sldId id="350" r:id="rId10"/>
    <p:sldId id="347" r:id="rId11"/>
    <p:sldId id="346" r:id="rId12"/>
    <p:sldId id="345" r:id="rId13"/>
    <p:sldId id="344" r:id="rId14"/>
    <p:sldId id="343" r:id="rId15"/>
    <p:sldId id="342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06" autoAdjust="0"/>
    <p:restoredTop sz="94660"/>
  </p:normalViewPr>
  <p:slideViewPr>
    <p:cSldViewPr showGuides="1">
      <p:cViewPr varScale="1">
        <p:scale>
          <a:sx n="72" d="100"/>
          <a:sy n="7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5664E28-9F63-AC52-538F-7DA9477B8B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000" y="3122948"/>
            <a:ext cx="7200000" cy="61210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0FB90A-F7F4-6E53-FF55-9CB45970F8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28"/>
            <a:ext cx="11340000" cy="4388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9DC9C6-3220-CC5D-2CC1-C49C12C6CFF2}"/>
              </a:ext>
            </a:extLst>
          </p:cNvPr>
          <p:cNvSpPr/>
          <p:nvPr/>
        </p:nvSpPr>
        <p:spPr bwMode="white">
          <a:xfrm>
            <a:off x="7034508" y="3918838"/>
            <a:ext cx="1075919" cy="372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1F3617-F5C1-0B31-D3B6-4D8D61AB9D7A}"/>
              </a:ext>
            </a:extLst>
          </p:cNvPr>
          <p:cNvSpPr/>
          <p:nvPr/>
        </p:nvSpPr>
        <p:spPr bwMode="white">
          <a:xfrm>
            <a:off x="9548161" y="3909299"/>
            <a:ext cx="571284" cy="391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406FFB2-C329-D148-B1E6-555786E5C9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28" r="10909"/>
          <a:stretch/>
        </p:blipFill>
        <p:spPr>
          <a:xfrm>
            <a:off x="4259796" y="4511561"/>
            <a:ext cx="3672408" cy="2445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123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3E1F1B-5CE1-C008-F15F-176C9A9829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50783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5B8822-6DD9-44C7-AAA7-ADA815486634}"/>
              </a:ext>
            </a:extLst>
          </p:cNvPr>
          <p:cNvSpPr/>
          <p:nvPr/>
        </p:nvSpPr>
        <p:spPr bwMode="white">
          <a:xfrm>
            <a:off x="5850740" y="1471724"/>
            <a:ext cx="1142569" cy="371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71F092-F7C0-2CCF-776C-D0A176FF199B}"/>
              </a:ext>
            </a:extLst>
          </p:cNvPr>
          <p:cNvSpPr/>
          <p:nvPr/>
        </p:nvSpPr>
        <p:spPr bwMode="white">
          <a:xfrm>
            <a:off x="9659304" y="1462196"/>
            <a:ext cx="199949" cy="371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454346-6B2C-9D56-0C26-F95BBB82F197}"/>
              </a:ext>
            </a:extLst>
          </p:cNvPr>
          <p:cNvSpPr/>
          <p:nvPr/>
        </p:nvSpPr>
        <p:spPr bwMode="white">
          <a:xfrm>
            <a:off x="1423284" y="2300647"/>
            <a:ext cx="828362" cy="390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473A3C-6AC6-875B-54B4-A090671F8C4A}"/>
              </a:ext>
            </a:extLst>
          </p:cNvPr>
          <p:cNvSpPr/>
          <p:nvPr/>
        </p:nvSpPr>
        <p:spPr bwMode="white">
          <a:xfrm>
            <a:off x="6298246" y="3996606"/>
            <a:ext cx="828362" cy="381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E49B7F3-CC7A-8AF3-65F1-FC84E602F645}"/>
              </a:ext>
            </a:extLst>
          </p:cNvPr>
          <p:cNvSpPr/>
          <p:nvPr/>
        </p:nvSpPr>
        <p:spPr bwMode="white">
          <a:xfrm>
            <a:off x="5269934" y="4787418"/>
            <a:ext cx="5926578" cy="48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1B9BFB0-63D0-BB2B-C589-0F5147473795}"/>
              </a:ext>
            </a:extLst>
          </p:cNvPr>
          <p:cNvSpPr/>
          <p:nvPr/>
        </p:nvSpPr>
        <p:spPr bwMode="white">
          <a:xfrm>
            <a:off x="813914" y="5654453"/>
            <a:ext cx="609370" cy="457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079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24ED02-1E1D-D09A-9F22-B2DF710D52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55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7E699A-5CA8-4E51-A58B-863CAB6C6225}"/>
              </a:ext>
            </a:extLst>
          </p:cNvPr>
          <p:cNvSpPr/>
          <p:nvPr/>
        </p:nvSpPr>
        <p:spPr bwMode="white">
          <a:xfrm>
            <a:off x="10290831" y="3980136"/>
            <a:ext cx="361813" cy="40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548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D0142F-E78E-1DB3-F565-02BE6C0701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406" y="990000"/>
            <a:ext cx="911918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366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41C504-AB41-1779-12A5-60B1BC1302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71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D054B1-4816-47A6-FCD9-965C273B5DCD}"/>
              </a:ext>
            </a:extLst>
          </p:cNvPr>
          <p:cNvSpPr/>
          <p:nvPr/>
        </p:nvSpPr>
        <p:spPr bwMode="white">
          <a:xfrm>
            <a:off x="4539899" y="4933594"/>
            <a:ext cx="304685" cy="381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39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8B9DB9-73DE-4ED2-8A0B-2A2B7AB66E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739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C7C753-83E5-5581-F8F8-CCFB7D3D04EE}"/>
              </a:ext>
            </a:extLst>
          </p:cNvPr>
          <p:cNvSpPr/>
          <p:nvPr/>
        </p:nvSpPr>
        <p:spPr bwMode="white">
          <a:xfrm>
            <a:off x="10309874" y="3800263"/>
            <a:ext cx="371334" cy="3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D3BF3DF-1B98-2B9E-60C6-EC1632B31C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5115046"/>
            <a:ext cx="11340000" cy="1862608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E9971374-A3FC-B3DA-DE4F-E4E33AC4FE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638"/>
          <a:stretch/>
        </p:blipFill>
        <p:spPr>
          <a:xfrm>
            <a:off x="4183928" y="3429000"/>
            <a:ext cx="1944216" cy="2409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145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93AD14-A672-DD48-CA49-8A9AF92A12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64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628D87-3571-3716-9D78-5A86452E059F}"/>
              </a:ext>
            </a:extLst>
          </p:cNvPr>
          <p:cNvSpPr/>
          <p:nvPr/>
        </p:nvSpPr>
        <p:spPr bwMode="white">
          <a:xfrm>
            <a:off x="3102166" y="2501311"/>
            <a:ext cx="828362" cy="381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2258F2D-EE6F-78C2-24F7-2883B2C30D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66" r="31125" b="5904"/>
          <a:stretch/>
        </p:blipFill>
        <p:spPr>
          <a:xfrm>
            <a:off x="4439816" y="3122699"/>
            <a:ext cx="3312368" cy="3618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49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EFD959-FFC2-B931-F9A7-6C98534390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0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3036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243BE1-5639-D818-21C5-20A4C3E4E3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7665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B8CA16-681D-0AD3-F7E8-BDED07C4A7A7}"/>
              </a:ext>
            </a:extLst>
          </p:cNvPr>
          <p:cNvSpPr/>
          <p:nvPr/>
        </p:nvSpPr>
        <p:spPr bwMode="white">
          <a:xfrm>
            <a:off x="5831696" y="3227343"/>
            <a:ext cx="3636623" cy="51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E82D3E9-2192-546D-A4A9-00888EAE14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46" r="3010" b="26990"/>
          <a:stretch/>
        </p:blipFill>
        <p:spPr>
          <a:xfrm>
            <a:off x="4403812" y="3853565"/>
            <a:ext cx="3384376" cy="2599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395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2C4CE7-B9F9-00CD-08F4-29751607ED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369" y="1224000"/>
            <a:ext cx="11340000" cy="44647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20F7C7-6E89-476D-3A1A-29376EB11C43}"/>
              </a:ext>
            </a:extLst>
          </p:cNvPr>
          <p:cNvSpPr/>
          <p:nvPr/>
        </p:nvSpPr>
        <p:spPr bwMode="white">
          <a:xfrm>
            <a:off x="5088396" y="2282954"/>
            <a:ext cx="1209219" cy="44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F46AB6-F1AD-03C6-28A3-A6EFEC40BDC3}"/>
              </a:ext>
            </a:extLst>
          </p:cNvPr>
          <p:cNvSpPr/>
          <p:nvPr/>
        </p:nvSpPr>
        <p:spPr bwMode="white">
          <a:xfrm>
            <a:off x="4707540" y="4935112"/>
            <a:ext cx="2180403" cy="505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AA5FF6E-D202-3790-03F8-FD13D53D61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46" r="3010" b="26990"/>
          <a:stretch/>
        </p:blipFill>
        <p:spPr>
          <a:xfrm>
            <a:off x="9048328" y="4638681"/>
            <a:ext cx="2736304" cy="2101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45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C21835-FB72-B34E-1ED1-7894075D46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44218"/>
            <a:ext cx="11340000" cy="1369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5885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2D7097-BA1D-A628-3FC0-013692028D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4154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69BDA4-57B6-2B6B-43DA-F5F61EB70236}"/>
              </a:ext>
            </a:extLst>
          </p:cNvPr>
          <p:cNvSpPr/>
          <p:nvPr/>
        </p:nvSpPr>
        <p:spPr bwMode="white">
          <a:xfrm>
            <a:off x="7288473" y="2282570"/>
            <a:ext cx="1009269" cy="42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11F6A9-F83C-49E5-F6E5-3C1EF78B8329}"/>
              </a:ext>
            </a:extLst>
          </p:cNvPr>
          <p:cNvSpPr/>
          <p:nvPr/>
        </p:nvSpPr>
        <p:spPr bwMode="white">
          <a:xfrm>
            <a:off x="9821168" y="2253960"/>
            <a:ext cx="1114005" cy="505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2978B4-EAA6-6CC0-B061-D25B33C62576}"/>
              </a:ext>
            </a:extLst>
          </p:cNvPr>
          <p:cNvSpPr/>
          <p:nvPr/>
        </p:nvSpPr>
        <p:spPr bwMode="white">
          <a:xfrm>
            <a:off x="813914" y="3159944"/>
            <a:ext cx="1142569" cy="476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D901C6-B0E5-F4AF-4C62-9FA4643FE151}"/>
              </a:ext>
            </a:extLst>
          </p:cNvPr>
          <p:cNvSpPr/>
          <p:nvPr/>
        </p:nvSpPr>
        <p:spPr bwMode="white">
          <a:xfrm>
            <a:off x="5155677" y="3933057"/>
            <a:ext cx="577949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24024BE-A905-F60C-826C-6571092B4005}"/>
              </a:ext>
            </a:extLst>
          </p:cNvPr>
          <p:cNvSpPr/>
          <p:nvPr/>
        </p:nvSpPr>
        <p:spPr bwMode="white">
          <a:xfrm>
            <a:off x="813914" y="4971911"/>
            <a:ext cx="609370" cy="45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7B63FEE-FFB2-9FCC-9F47-4CF922392B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46" r="3010" b="26990"/>
          <a:stretch/>
        </p:blipFill>
        <p:spPr>
          <a:xfrm>
            <a:off x="5303912" y="4855926"/>
            <a:ext cx="2340260" cy="1797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935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1EF08C-D35A-6923-3A6B-507D6DF26A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64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3234612-22BF-BB1C-673F-59E999C222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4413" y="3284984"/>
            <a:ext cx="2543175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2236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A19562-C7F1-5AC2-D06A-3807E6DD9E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5522086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5A48611-E91D-637C-FA9C-2E515D6BC226}"/>
              </a:ext>
            </a:extLst>
          </p:cNvPr>
          <p:cNvSpPr/>
          <p:nvPr/>
        </p:nvSpPr>
        <p:spPr bwMode="white">
          <a:xfrm>
            <a:off x="813914" y="2234952"/>
            <a:ext cx="6206134" cy="448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B0A8B22-14B8-9979-A423-E14A75AFF3FD}"/>
              </a:ext>
            </a:extLst>
          </p:cNvPr>
          <p:cNvSpPr/>
          <p:nvPr/>
        </p:nvSpPr>
        <p:spPr bwMode="white">
          <a:xfrm>
            <a:off x="813914" y="3112382"/>
            <a:ext cx="2965774" cy="410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C19D8C0-4AD2-4083-D75E-983AA6B4A014}"/>
              </a:ext>
            </a:extLst>
          </p:cNvPr>
          <p:cNvSpPr/>
          <p:nvPr/>
        </p:nvSpPr>
        <p:spPr bwMode="white">
          <a:xfrm>
            <a:off x="813914" y="3932588"/>
            <a:ext cx="4045894" cy="429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52C709D-D015-B7B8-B3F1-80891794260F}"/>
              </a:ext>
            </a:extLst>
          </p:cNvPr>
          <p:cNvSpPr/>
          <p:nvPr/>
        </p:nvSpPr>
        <p:spPr bwMode="white">
          <a:xfrm>
            <a:off x="813914" y="4676496"/>
            <a:ext cx="3325814" cy="381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FB4476A-50BB-9997-4E79-A3EE4EA316EB}"/>
              </a:ext>
            </a:extLst>
          </p:cNvPr>
          <p:cNvSpPr/>
          <p:nvPr/>
        </p:nvSpPr>
        <p:spPr bwMode="white">
          <a:xfrm>
            <a:off x="813914" y="5439479"/>
            <a:ext cx="3694307" cy="429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44F7E61A-0111-2C1E-0DFD-13D02DC9C064}"/>
              </a:ext>
            </a:extLst>
          </p:cNvPr>
          <p:cNvSpPr/>
          <p:nvPr/>
        </p:nvSpPr>
        <p:spPr bwMode="white">
          <a:xfrm>
            <a:off x="813914" y="6202461"/>
            <a:ext cx="7862318" cy="40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7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6" grpId="0" animBg="1"/>
      <p:bldP spid="18" grpId="0" animBg="1"/>
      <p:bldP spid="22" grpId="0" animBg="1"/>
      <p:bldP spid="2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5CF647-4A09-7D8F-ADF2-82141A880E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960" y="1224000"/>
            <a:ext cx="11340000" cy="325956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1A2027-7208-0EDF-5FD4-2F55FDE00D03}"/>
              </a:ext>
            </a:extLst>
          </p:cNvPr>
          <p:cNvSpPr/>
          <p:nvPr/>
        </p:nvSpPr>
        <p:spPr bwMode="white">
          <a:xfrm>
            <a:off x="838874" y="2272398"/>
            <a:ext cx="4045894" cy="419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6D77414-6679-D7B0-5A23-78A717C5420C}"/>
              </a:ext>
            </a:extLst>
          </p:cNvPr>
          <p:cNvSpPr/>
          <p:nvPr/>
        </p:nvSpPr>
        <p:spPr bwMode="white">
          <a:xfrm>
            <a:off x="838874" y="3101585"/>
            <a:ext cx="4621958" cy="409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8B2810A-F076-B463-DAE5-5D8A35AE1107}"/>
              </a:ext>
            </a:extLst>
          </p:cNvPr>
          <p:cNvSpPr/>
          <p:nvPr/>
        </p:nvSpPr>
        <p:spPr bwMode="white">
          <a:xfrm>
            <a:off x="838874" y="3883118"/>
            <a:ext cx="3008765" cy="457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9627FEA-07D9-0240-35EC-C05CF2F84C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4412" y="4725144"/>
            <a:ext cx="2543175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646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9B7C37-6530-7E77-57EA-24FAC46584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365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AB00DB6-C5C7-F008-22B1-B8E6F56722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4648162"/>
            <a:ext cx="2686050" cy="197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4112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2918A1-07EB-5A70-1356-DA5C8F50EE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934" y="1224000"/>
            <a:ext cx="11340000" cy="2930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0272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2AA059-C7E0-4BB4-87E0-55EE452892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30" y="1224000"/>
            <a:ext cx="11340000" cy="34513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9D9B2A-B65B-7C57-5E28-C972B0491628}"/>
              </a:ext>
            </a:extLst>
          </p:cNvPr>
          <p:cNvSpPr/>
          <p:nvPr/>
        </p:nvSpPr>
        <p:spPr bwMode="white">
          <a:xfrm>
            <a:off x="2530834" y="2996953"/>
            <a:ext cx="862530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C6601C2-5BA6-A850-2016-9FA81F4D5317}"/>
              </a:ext>
            </a:extLst>
          </p:cNvPr>
          <p:cNvSpPr/>
          <p:nvPr/>
        </p:nvSpPr>
        <p:spPr bwMode="white">
          <a:xfrm>
            <a:off x="845544" y="3870425"/>
            <a:ext cx="3541838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5520BA6-51EC-6247-7C2A-1DD2DA7CFD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2975" y="4648162"/>
            <a:ext cx="2686050" cy="197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81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545743-7B19-8987-6D50-5C9AF4C4B2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217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E151885-7D3B-0E35-8FC6-340603732D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4450" y="4005064"/>
            <a:ext cx="194310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9109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A51E67-5A87-7C3D-C468-2EB4F4C66D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347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7C5B40-F660-914A-00DC-057DD6C239F9}"/>
              </a:ext>
            </a:extLst>
          </p:cNvPr>
          <p:cNvSpPr/>
          <p:nvPr/>
        </p:nvSpPr>
        <p:spPr bwMode="white">
          <a:xfrm>
            <a:off x="321914" y="2319651"/>
            <a:ext cx="6422158" cy="1325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20D28FA-7FCE-33BD-F31C-D2CA3DD12AC7}"/>
              </a:ext>
            </a:extLst>
          </p:cNvPr>
          <p:cNvSpPr/>
          <p:nvPr/>
        </p:nvSpPr>
        <p:spPr bwMode="white">
          <a:xfrm>
            <a:off x="321914" y="3929784"/>
            <a:ext cx="6494166" cy="145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2BDF80DF-7141-E1E1-2279-30C6299BE1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7398" y="1235190"/>
            <a:ext cx="3723098" cy="2880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495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E5BD81-DD20-BC59-E0CE-541464AF2D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903043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B97E6F2-3AFF-1BDB-DC80-B69B0CA3CF05}"/>
              </a:ext>
            </a:extLst>
          </p:cNvPr>
          <p:cNvSpPr/>
          <p:nvPr/>
        </p:nvSpPr>
        <p:spPr bwMode="white">
          <a:xfrm>
            <a:off x="813914" y="3093643"/>
            <a:ext cx="4189910" cy="41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32013D8-6CA2-4BF6-4B43-8CDE2CE87DB8}"/>
              </a:ext>
            </a:extLst>
          </p:cNvPr>
          <p:cNvSpPr/>
          <p:nvPr/>
        </p:nvSpPr>
        <p:spPr bwMode="white">
          <a:xfrm>
            <a:off x="813914" y="3866301"/>
            <a:ext cx="8726414" cy="46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5F9929BF-1A62-FFF0-A23E-0AE0B99CC50A}"/>
              </a:ext>
            </a:extLst>
          </p:cNvPr>
          <p:cNvSpPr/>
          <p:nvPr/>
        </p:nvSpPr>
        <p:spPr bwMode="white">
          <a:xfrm>
            <a:off x="813914" y="4705732"/>
            <a:ext cx="10166574" cy="131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9563CE1-60F4-BBF1-6330-4AF9BA14FF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408" y="2156906"/>
            <a:ext cx="194310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23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9BA74A-4AB9-2877-914C-271F84964B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43552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C881F5-2FDF-FF7C-5518-498F3262AD46}"/>
              </a:ext>
            </a:extLst>
          </p:cNvPr>
          <p:cNvSpPr/>
          <p:nvPr/>
        </p:nvSpPr>
        <p:spPr bwMode="white">
          <a:xfrm>
            <a:off x="10309874" y="3307117"/>
            <a:ext cx="371334" cy="39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507DF84-AAB9-38F9-0F08-E5C9F2C11C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68" r="65657"/>
          <a:stretch/>
        </p:blipFill>
        <p:spPr>
          <a:xfrm>
            <a:off x="9624392" y="4993312"/>
            <a:ext cx="2207608" cy="1858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842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91082A-AA16-7A9B-4567-F7440A85FC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8"/>
          <a:stretch/>
        </p:blipFill>
        <p:spPr>
          <a:xfrm>
            <a:off x="959748" y="1340768"/>
            <a:ext cx="10272504" cy="5297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8476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474F09-25B0-3392-BBB9-79F64DE5D0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818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8195F1-FF5C-B98A-6F8B-5ED889359EB9}"/>
              </a:ext>
            </a:extLst>
          </p:cNvPr>
          <p:cNvSpPr/>
          <p:nvPr/>
        </p:nvSpPr>
        <p:spPr bwMode="white">
          <a:xfrm>
            <a:off x="5044534" y="2303808"/>
            <a:ext cx="571284" cy="382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2FC4FB5-C978-40A2-2BE4-BEA8E731BF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78" r="16293"/>
          <a:stretch/>
        </p:blipFill>
        <p:spPr>
          <a:xfrm>
            <a:off x="4007768" y="2996952"/>
            <a:ext cx="4176464" cy="3621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033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55DEB0-AB4A-B25C-BE5B-BAB0E43B97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2139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AE5B74D-406B-FCE1-2A91-EDD222365D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0550" y="3675712"/>
            <a:ext cx="33909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3431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729691-94A3-06C6-4407-168758E446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5215304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501C3DF-4B99-303C-5F06-521013AEF095}"/>
              </a:ext>
            </a:extLst>
          </p:cNvPr>
          <p:cNvSpPr/>
          <p:nvPr/>
        </p:nvSpPr>
        <p:spPr bwMode="white">
          <a:xfrm>
            <a:off x="813914" y="2167903"/>
            <a:ext cx="2965774" cy="409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828BF2E-A8E9-CCE2-889E-BB7D8A93496F}"/>
              </a:ext>
            </a:extLst>
          </p:cNvPr>
          <p:cNvSpPr/>
          <p:nvPr/>
        </p:nvSpPr>
        <p:spPr bwMode="white">
          <a:xfrm>
            <a:off x="813914" y="2921118"/>
            <a:ext cx="5198022" cy="1359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F0DB65E-8973-1498-B07F-B63EE24F7515}"/>
              </a:ext>
            </a:extLst>
          </p:cNvPr>
          <p:cNvSpPr/>
          <p:nvPr/>
        </p:nvSpPr>
        <p:spPr bwMode="white">
          <a:xfrm>
            <a:off x="937692" y="4418016"/>
            <a:ext cx="3130028" cy="400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ED5ED17F-7596-C1B1-3737-F553EC06DEDB}"/>
              </a:ext>
            </a:extLst>
          </p:cNvPr>
          <p:cNvSpPr/>
          <p:nvPr/>
        </p:nvSpPr>
        <p:spPr bwMode="white">
          <a:xfrm>
            <a:off x="813914" y="5171232"/>
            <a:ext cx="3973886" cy="409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77B75D84-5C7A-BBC4-F6D5-8984DD1F9A00}"/>
              </a:ext>
            </a:extLst>
          </p:cNvPr>
          <p:cNvSpPr/>
          <p:nvPr/>
        </p:nvSpPr>
        <p:spPr bwMode="white">
          <a:xfrm>
            <a:off x="813914" y="5876776"/>
            <a:ext cx="3109790" cy="457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932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22" grpId="0" animBg="1"/>
      <p:bldP spid="26" grpId="0" animBg="1"/>
      <p:bldP spid="2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4FC24D-FAD1-6277-179C-DA46E6D9E3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94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BB76E7-3D1E-13C0-1E70-3E61270B9CBD}"/>
              </a:ext>
            </a:extLst>
          </p:cNvPr>
          <p:cNvSpPr/>
          <p:nvPr/>
        </p:nvSpPr>
        <p:spPr bwMode="white">
          <a:xfrm>
            <a:off x="10309874" y="3311546"/>
            <a:ext cx="371334" cy="390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5296853-D228-B449-8A65-FC97E924D5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148"/>
          <a:stretch/>
        </p:blipFill>
        <p:spPr>
          <a:xfrm>
            <a:off x="4007768" y="4513671"/>
            <a:ext cx="2088232" cy="2344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621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10F4F0-00D2-A3D2-16EB-BF5576344B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50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7E7091-BFCC-63C4-23B4-2F06888188E7}"/>
              </a:ext>
            </a:extLst>
          </p:cNvPr>
          <p:cNvSpPr/>
          <p:nvPr/>
        </p:nvSpPr>
        <p:spPr bwMode="white">
          <a:xfrm>
            <a:off x="10290831" y="2293254"/>
            <a:ext cx="342770" cy="391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5AB07BF-1E44-0330-3CA1-4B3632C0FE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09" t="6956" r="31785"/>
          <a:stretch/>
        </p:blipFill>
        <p:spPr>
          <a:xfrm>
            <a:off x="3503712" y="4293095"/>
            <a:ext cx="2592288" cy="2541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534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D98EBD-BB56-3A5B-0B2D-0E759B5A64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763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4A2030-7B8A-BBE6-8707-6317D79C8DBB}"/>
              </a:ext>
            </a:extLst>
          </p:cNvPr>
          <p:cNvSpPr/>
          <p:nvPr/>
        </p:nvSpPr>
        <p:spPr bwMode="white">
          <a:xfrm>
            <a:off x="10271788" y="2328865"/>
            <a:ext cx="361813" cy="40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CA22A17-2A52-59EC-7E44-1203758545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714" y="2900347"/>
            <a:ext cx="11340000" cy="336913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79A4C01-30E2-CC5C-6A1F-908041BB0E0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829"/>
          <a:stretch/>
        </p:blipFill>
        <p:spPr>
          <a:xfrm>
            <a:off x="7920910" y="3501008"/>
            <a:ext cx="3384376" cy="260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808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2025-01-07T20:09:47Z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