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57" r:id="rId3"/>
    <p:sldId id="356" r:id="rId4"/>
    <p:sldId id="354" r:id="rId5"/>
    <p:sldId id="353" r:id="rId6"/>
    <p:sldId id="352" r:id="rId7"/>
    <p:sldId id="350" r:id="rId8"/>
    <p:sldId id="349" r:id="rId9"/>
    <p:sldId id="347" r:id="rId10"/>
    <p:sldId id="346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0" autoAdjust="0"/>
    <p:restoredTop sz="94660"/>
  </p:normalViewPr>
  <p:slideViewPr>
    <p:cSldViewPr showGuides="1">
      <p:cViewPr varScale="1">
        <p:scale>
          <a:sx n="72" d="100"/>
          <a:sy n="72" d="100"/>
        </p:scale>
        <p:origin x="51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F17489A-9D35-A3C2-B365-83C297D84C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3086100"/>
            <a:ext cx="68675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B6AAD8-A6B3-D268-6A7A-F1CD18D5B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6E8364-D371-7AF0-56AF-C32B22585A5F}"/>
              </a:ext>
            </a:extLst>
          </p:cNvPr>
          <p:cNvSpPr/>
          <p:nvPr/>
        </p:nvSpPr>
        <p:spPr bwMode="white">
          <a:xfrm>
            <a:off x="1540654" y="2350047"/>
            <a:ext cx="818841" cy="37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5D2D27-93E7-0A28-7BDF-7F5EC7D57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35" b="8720"/>
          <a:stretch/>
        </p:blipFill>
        <p:spPr>
          <a:xfrm>
            <a:off x="4691844" y="2636912"/>
            <a:ext cx="280831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2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970F1-4619-1D16-5116-E702A01953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5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AF1CA7-63CC-C11C-6DFB-0C9E40694CB7}"/>
              </a:ext>
            </a:extLst>
          </p:cNvPr>
          <p:cNvSpPr/>
          <p:nvPr/>
        </p:nvSpPr>
        <p:spPr bwMode="white">
          <a:xfrm>
            <a:off x="5025491" y="4042960"/>
            <a:ext cx="733148" cy="4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60D517-6C2E-20B7-342F-93A8C687F5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4" t="5055" r="26829" b="8461"/>
          <a:stretch/>
        </p:blipFill>
        <p:spPr>
          <a:xfrm>
            <a:off x="7248128" y="3933056"/>
            <a:ext cx="3623078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60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A8FF0-9816-8651-74F6-5B02798F6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245C4A-9045-E25C-4939-299957764EC4}"/>
              </a:ext>
            </a:extLst>
          </p:cNvPr>
          <p:cNvSpPr/>
          <p:nvPr/>
        </p:nvSpPr>
        <p:spPr bwMode="white">
          <a:xfrm>
            <a:off x="3892443" y="4990304"/>
            <a:ext cx="1094962" cy="51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8A5572-7671-BD8C-5FDD-3FDABDEA2B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8" r="13223"/>
          <a:stretch/>
        </p:blipFill>
        <p:spPr>
          <a:xfrm>
            <a:off x="6091723" y="4853765"/>
            <a:ext cx="5465948" cy="177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6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C905D-69FE-6886-5838-1D1C8485C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6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77F1B-494D-60CD-5D9D-C490A1BD59F5}"/>
              </a:ext>
            </a:extLst>
          </p:cNvPr>
          <p:cNvSpPr/>
          <p:nvPr/>
        </p:nvSpPr>
        <p:spPr bwMode="white">
          <a:xfrm>
            <a:off x="1692997" y="5072460"/>
            <a:ext cx="856926" cy="38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89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658CCCE-C6D1-6D80-91D4-F1D5E4467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0000" y="1224000"/>
            <a:ext cx="11340000" cy="3566347"/>
          </a:xfrm>
          <a:custGeom>
            <a:avLst/>
            <a:gdLst>
              <a:gd name="connsiteX0" fmla="*/ 0 w 11340000"/>
              <a:gd name="connsiteY0" fmla="*/ 0 h 3566347"/>
              <a:gd name="connsiteX1" fmla="*/ 11340000 w 11340000"/>
              <a:gd name="connsiteY1" fmla="*/ 0 h 3566347"/>
              <a:gd name="connsiteX2" fmla="*/ 11340000 w 11340000"/>
              <a:gd name="connsiteY2" fmla="*/ 3566347 h 3566347"/>
              <a:gd name="connsiteX3" fmla="*/ 10992584 w 11340000"/>
              <a:gd name="connsiteY3" fmla="*/ 3566347 h 3566347"/>
              <a:gd name="connsiteX4" fmla="*/ 10992584 w 11340000"/>
              <a:gd name="connsiteY4" fmla="*/ 3205570 h 3566347"/>
              <a:gd name="connsiteX5" fmla="*/ 7680216 w 11340000"/>
              <a:gd name="connsiteY5" fmla="*/ 3205570 h 3566347"/>
              <a:gd name="connsiteX6" fmla="*/ 7680216 w 11340000"/>
              <a:gd name="connsiteY6" fmla="*/ 3566347 h 3566347"/>
              <a:gd name="connsiteX7" fmla="*/ 0 w 11340000"/>
              <a:gd name="connsiteY7" fmla="*/ 3566347 h 3566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40000" h="3566347">
                <a:moveTo>
                  <a:pt x="0" y="0"/>
                </a:moveTo>
                <a:lnTo>
                  <a:pt x="11340000" y="0"/>
                </a:lnTo>
                <a:lnTo>
                  <a:pt x="11340000" y="3566347"/>
                </a:lnTo>
                <a:lnTo>
                  <a:pt x="10992584" y="3566347"/>
                </a:lnTo>
                <a:lnTo>
                  <a:pt x="10992584" y="3205570"/>
                </a:lnTo>
                <a:lnTo>
                  <a:pt x="7680216" y="3205570"/>
                </a:lnTo>
                <a:lnTo>
                  <a:pt x="7680216" y="3566347"/>
                </a:lnTo>
                <a:lnTo>
                  <a:pt x="0" y="3566347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E523748-89CE-09A3-C6EC-8EB970C1D6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925" y="4149080"/>
            <a:ext cx="27241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6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C52AF-2CF4-D7C3-85FE-3B2E294AD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58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C7D80D-9423-D306-F0D6-3A7D3D9FC6F3}"/>
              </a:ext>
            </a:extLst>
          </p:cNvPr>
          <p:cNvSpPr/>
          <p:nvPr/>
        </p:nvSpPr>
        <p:spPr bwMode="white">
          <a:xfrm>
            <a:off x="3946458" y="3388567"/>
            <a:ext cx="780755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6296F7-CBC9-6612-781D-306956B81843}"/>
              </a:ext>
            </a:extLst>
          </p:cNvPr>
          <p:cNvSpPr/>
          <p:nvPr/>
        </p:nvSpPr>
        <p:spPr bwMode="white">
          <a:xfrm>
            <a:off x="1756534" y="4210225"/>
            <a:ext cx="6271626" cy="5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8026D7-E50B-5627-621B-75B7FCA686DF}"/>
              </a:ext>
            </a:extLst>
          </p:cNvPr>
          <p:cNvSpPr/>
          <p:nvPr/>
        </p:nvSpPr>
        <p:spPr bwMode="white">
          <a:xfrm>
            <a:off x="5298498" y="5200319"/>
            <a:ext cx="1171133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D4AF72-E143-BC1B-568B-E8281888F44A}"/>
              </a:ext>
            </a:extLst>
          </p:cNvPr>
          <p:cNvSpPr/>
          <p:nvPr/>
        </p:nvSpPr>
        <p:spPr bwMode="white">
          <a:xfrm>
            <a:off x="7740128" y="5124035"/>
            <a:ext cx="3176001" cy="5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8D5453-9281-7736-A93C-AF661AB3734D}"/>
              </a:ext>
            </a:extLst>
          </p:cNvPr>
          <p:cNvSpPr/>
          <p:nvPr/>
        </p:nvSpPr>
        <p:spPr bwMode="white">
          <a:xfrm>
            <a:off x="813914" y="6029911"/>
            <a:ext cx="2799294" cy="5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21A3B4D-0658-BF43-E267-62551180B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2020" y="921989"/>
            <a:ext cx="3992484" cy="321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05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BDBA9-2939-E271-9A90-8D96764D3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62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2829FD-94AE-5BE5-477D-278A6819C89E}"/>
              </a:ext>
            </a:extLst>
          </p:cNvPr>
          <p:cNvSpPr/>
          <p:nvPr/>
        </p:nvSpPr>
        <p:spPr bwMode="white">
          <a:xfrm>
            <a:off x="4860513" y="3243810"/>
            <a:ext cx="1180654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0B5C25C-DDB3-6C04-7BC3-9E16C85CB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925" y="4005064"/>
            <a:ext cx="27241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86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0ACDD-89DE-57E5-41A7-E6433BF44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9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F855DD-1CF3-DF91-1372-333E6A37B41C}"/>
              </a:ext>
            </a:extLst>
          </p:cNvPr>
          <p:cNvSpPr/>
          <p:nvPr/>
        </p:nvSpPr>
        <p:spPr bwMode="white">
          <a:xfrm>
            <a:off x="2461118" y="1528975"/>
            <a:ext cx="952141" cy="36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FBA635-28F7-F577-8DB0-C9915E4E2447}"/>
              </a:ext>
            </a:extLst>
          </p:cNvPr>
          <p:cNvSpPr/>
          <p:nvPr/>
        </p:nvSpPr>
        <p:spPr bwMode="white">
          <a:xfrm>
            <a:off x="6231596" y="1443201"/>
            <a:ext cx="4748892" cy="5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045897-6542-FDBF-0695-567F59B45575}"/>
              </a:ext>
            </a:extLst>
          </p:cNvPr>
          <p:cNvSpPr/>
          <p:nvPr/>
        </p:nvSpPr>
        <p:spPr bwMode="white">
          <a:xfrm>
            <a:off x="813914" y="2386718"/>
            <a:ext cx="1152090" cy="47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6E4B6E-9329-F9A6-ACF0-145304390C72}"/>
              </a:ext>
            </a:extLst>
          </p:cNvPr>
          <p:cNvSpPr/>
          <p:nvPr/>
        </p:nvSpPr>
        <p:spPr bwMode="white">
          <a:xfrm>
            <a:off x="5363864" y="3263522"/>
            <a:ext cx="5688631" cy="5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7E1DC1-41FB-0F9C-9F81-92F3D8785094}"/>
              </a:ext>
            </a:extLst>
          </p:cNvPr>
          <p:cNvSpPr/>
          <p:nvPr/>
        </p:nvSpPr>
        <p:spPr bwMode="white">
          <a:xfrm>
            <a:off x="813914" y="4168918"/>
            <a:ext cx="599848" cy="5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75A4AF3-5410-541C-BF46-75D985A6B0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925" y="4479289"/>
            <a:ext cx="27241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79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05311-D059-578A-95DF-AC40B743C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86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A99F728-7A6B-0F7F-A268-249F0A6FB3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7" y="4762985"/>
            <a:ext cx="208823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174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6075C-52B4-1195-0F61-EDD4E1CDB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71652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99D03D-3E60-F597-3FF7-80EDF9C2CF80}"/>
              </a:ext>
            </a:extLst>
          </p:cNvPr>
          <p:cNvSpPr/>
          <p:nvPr/>
        </p:nvSpPr>
        <p:spPr bwMode="white">
          <a:xfrm>
            <a:off x="813914" y="3140968"/>
            <a:ext cx="5702078" cy="249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5EDEE7AA-6A9B-4CBD-B539-B0C473A81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4" y="1377477"/>
            <a:ext cx="4104456" cy="383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9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4373B-7B60-7F72-1E78-2059B132A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9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7B0663-C16D-A9BB-3E1D-8B3975E54ED7}"/>
              </a:ext>
            </a:extLst>
          </p:cNvPr>
          <p:cNvSpPr/>
          <p:nvPr/>
        </p:nvSpPr>
        <p:spPr bwMode="white">
          <a:xfrm>
            <a:off x="10262267" y="3357457"/>
            <a:ext cx="380855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52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6DFCF-A2AD-0259-9544-B0657D966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73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B7D0966-6A15-9930-2A10-D9D6AD217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74304"/>
            <a:ext cx="11340000" cy="9093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19FEF64-E340-F9AF-8F73-3C9B31265F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4863" y="3905437"/>
            <a:ext cx="29622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2130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5F851-F7DE-4F4B-1F6B-7BB0F0228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84" y="1224000"/>
            <a:ext cx="11340000" cy="4930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3821E8-FA08-AFD8-DB90-CEAF6DF46B03}"/>
              </a:ext>
            </a:extLst>
          </p:cNvPr>
          <p:cNvSpPr/>
          <p:nvPr/>
        </p:nvSpPr>
        <p:spPr bwMode="white">
          <a:xfrm>
            <a:off x="793698" y="2311175"/>
            <a:ext cx="2245694" cy="37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CCB199-9875-4F57-0897-6942D455E69A}"/>
              </a:ext>
            </a:extLst>
          </p:cNvPr>
          <p:cNvSpPr/>
          <p:nvPr/>
        </p:nvSpPr>
        <p:spPr bwMode="white">
          <a:xfrm>
            <a:off x="793698" y="3121788"/>
            <a:ext cx="4837982" cy="4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AE6B20-B270-E243-CF75-FB58FCF2FCA6}"/>
              </a:ext>
            </a:extLst>
          </p:cNvPr>
          <p:cNvSpPr/>
          <p:nvPr/>
        </p:nvSpPr>
        <p:spPr bwMode="white">
          <a:xfrm>
            <a:off x="793698" y="3951474"/>
            <a:ext cx="5342038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3E5BBB-E8E4-72B1-4CA1-FCD4A9AFFFB8}"/>
              </a:ext>
            </a:extLst>
          </p:cNvPr>
          <p:cNvSpPr/>
          <p:nvPr/>
        </p:nvSpPr>
        <p:spPr bwMode="white">
          <a:xfrm>
            <a:off x="793698" y="4771624"/>
            <a:ext cx="6422158" cy="4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FBEC0E0-BF81-03BE-5E4C-6F462F07A39E}"/>
              </a:ext>
            </a:extLst>
          </p:cNvPr>
          <p:cNvSpPr/>
          <p:nvPr/>
        </p:nvSpPr>
        <p:spPr bwMode="white">
          <a:xfrm>
            <a:off x="793698" y="5517232"/>
            <a:ext cx="3253806" cy="50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64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3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1569C-D0E8-730D-AE15-C7B8CFBCA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360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AED057-44E3-1D15-45E6-5DECDDBCE838}"/>
              </a:ext>
            </a:extLst>
          </p:cNvPr>
          <p:cNvSpPr/>
          <p:nvPr/>
        </p:nvSpPr>
        <p:spPr bwMode="white">
          <a:xfrm>
            <a:off x="813914" y="2310437"/>
            <a:ext cx="3757862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692CDD-2616-2CD7-CC60-1D3B65B1915E}"/>
              </a:ext>
            </a:extLst>
          </p:cNvPr>
          <p:cNvSpPr/>
          <p:nvPr/>
        </p:nvSpPr>
        <p:spPr bwMode="white">
          <a:xfrm>
            <a:off x="813914" y="3139561"/>
            <a:ext cx="7214246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F051C3-4171-AB3F-0219-F7F917F9640B}"/>
              </a:ext>
            </a:extLst>
          </p:cNvPr>
          <p:cNvSpPr/>
          <p:nvPr/>
        </p:nvSpPr>
        <p:spPr bwMode="white">
          <a:xfrm>
            <a:off x="813914" y="3959154"/>
            <a:ext cx="4333926" cy="5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22653A6-D1D8-49E4-6969-F94F260E58A0}"/>
              </a:ext>
            </a:extLst>
          </p:cNvPr>
          <p:cNvSpPr/>
          <p:nvPr/>
        </p:nvSpPr>
        <p:spPr bwMode="white">
          <a:xfrm>
            <a:off x="813914" y="4788276"/>
            <a:ext cx="3325814" cy="57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8233415-56BC-BD1F-664B-3AB3ED864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379010"/>
            <a:ext cx="29622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02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90FA5-2650-6687-D850-B5EFB99C8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6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9A2A084-107C-1ED4-B65A-ED4418C57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475" y="4437112"/>
            <a:ext cx="30670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984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534D1-0141-8BB6-4BA8-3BB49D8AB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34173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26C435-5BB2-447F-E622-1D672B8B24FC}"/>
              </a:ext>
            </a:extLst>
          </p:cNvPr>
          <p:cNvSpPr/>
          <p:nvPr/>
        </p:nvSpPr>
        <p:spPr bwMode="white">
          <a:xfrm>
            <a:off x="813914" y="3133565"/>
            <a:ext cx="5558062" cy="143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02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5E73C-9A2E-321F-F8E4-77CF8F0DA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03" y="1224000"/>
            <a:ext cx="11340000" cy="40265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2DD8D2-C508-CBAD-5C0A-FE57EF45A686}"/>
              </a:ext>
            </a:extLst>
          </p:cNvPr>
          <p:cNvSpPr/>
          <p:nvPr/>
        </p:nvSpPr>
        <p:spPr bwMode="white">
          <a:xfrm>
            <a:off x="804117" y="2264025"/>
            <a:ext cx="4477942" cy="41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D99A2E-EC78-8257-9243-9AB2190DF8FE}"/>
              </a:ext>
            </a:extLst>
          </p:cNvPr>
          <p:cNvSpPr/>
          <p:nvPr/>
        </p:nvSpPr>
        <p:spPr bwMode="white">
          <a:xfrm>
            <a:off x="804117" y="3084596"/>
            <a:ext cx="5198022" cy="4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5A18E2-BA61-1B77-138F-22CA3D3C127B}"/>
              </a:ext>
            </a:extLst>
          </p:cNvPr>
          <p:cNvSpPr/>
          <p:nvPr/>
        </p:nvSpPr>
        <p:spPr bwMode="white">
          <a:xfrm>
            <a:off x="804117" y="3914708"/>
            <a:ext cx="4621958" cy="41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AC57AC-A517-D977-F8E4-289D09679252}"/>
              </a:ext>
            </a:extLst>
          </p:cNvPr>
          <p:cNvSpPr/>
          <p:nvPr/>
        </p:nvSpPr>
        <p:spPr bwMode="white">
          <a:xfrm>
            <a:off x="804117" y="4735279"/>
            <a:ext cx="3037782" cy="41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715EF60-AEFC-8976-F6D7-662C13EFE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581487"/>
            <a:ext cx="30670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3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BF822-58A1-2349-621D-8DFE4F20B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56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3800F89-576D-FFD6-6672-5CED6BC35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388" y="4005064"/>
            <a:ext cx="294322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5866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35946-61BB-00A4-0194-59953908FB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37" y="1224000"/>
            <a:ext cx="11340000" cy="3358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ACC624-30D8-FCFE-D468-626388116C59}"/>
              </a:ext>
            </a:extLst>
          </p:cNvPr>
          <p:cNvSpPr/>
          <p:nvPr/>
        </p:nvSpPr>
        <p:spPr bwMode="white">
          <a:xfrm>
            <a:off x="811151" y="2282969"/>
            <a:ext cx="3973886" cy="4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BBE66F-7AD6-9582-0731-B328093DEEDB}"/>
              </a:ext>
            </a:extLst>
          </p:cNvPr>
          <p:cNvSpPr/>
          <p:nvPr/>
        </p:nvSpPr>
        <p:spPr bwMode="white">
          <a:xfrm>
            <a:off x="811151" y="3093892"/>
            <a:ext cx="3608614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A37F67-CE0D-7996-8CE3-900CBBAFC646}"/>
              </a:ext>
            </a:extLst>
          </p:cNvPr>
          <p:cNvSpPr/>
          <p:nvPr/>
        </p:nvSpPr>
        <p:spPr bwMode="white">
          <a:xfrm>
            <a:off x="811151" y="3885734"/>
            <a:ext cx="4405934" cy="44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29E751-9F47-3E5B-CD7C-9CB281BB9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780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7B6A87-1C9E-3C87-C4E8-F7ED51C8DD46}"/>
              </a:ext>
            </a:extLst>
          </p:cNvPr>
          <p:cNvSpPr/>
          <p:nvPr/>
        </p:nvSpPr>
        <p:spPr bwMode="white">
          <a:xfrm>
            <a:off x="813914" y="2176141"/>
            <a:ext cx="8078342" cy="41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6C9575-0362-D625-D920-5DFD4C64FCA9}"/>
              </a:ext>
            </a:extLst>
          </p:cNvPr>
          <p:cNvSpPr/>
          <p:nvPr/>
        </p:nvSpPr>
        <p:spPr bwMode="white">
          <a:xfrm>
            <a:off x="813914" y="2996952"/>
            <a:ext cx="10166574" cy="187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3AD9C3E-0FB0-9B53-3247-6BD2401FB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2115" y="4239056"/>
            <a:ext cx="294322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4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6D819-225A-DBE9-001C-3DFEF45AC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8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491BEA-A811-BEB4-B0D5-F7C29FA9E6A1}"/>
              </a:ext>
            </a:extLst>
          </p:cNvPr>
          <p:cNvSpPr/>
          <p:nvPr/>
        </p:nvSpPr>
        <p:spPr bwMode="white">
          <a:xfrm>
            <a:off x="10271788" y="2293160"/>
            <a:ext cx="380856" cy="39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BAC049B-BD0B-FFC7-7441-8F960803E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1" r="69173"/>
          <a:stretch/>
        </p:blipFill>
        <p:spPr>
          <a:xfrm>
            <a:off x="4619836" y="3782347"/>
            <a:ext cx="2952328" cy="288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1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7112B-FE14-1778-B68A-597127D1C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6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82096D-43F5-7651-C65E-A77F2223368B}"/>
              </a:ext>
            </a:extLst>
          </p:cNvPr>
          <p:cNvSpPr/>
          <p:nvPr/>
        </p:nvSpPr>
        <p:spPr bwMode="white">
          <a:xfrm>
            <a:off x="10271788" y="4061739"/>
            <a:ext cx="380856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51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70E05-0FCF-FCA7-9DC7-C72C56E43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623A37-A5CC-E673-671E-63410EEF8CD6}"/>
              </a:ext>
            </a:extLst>
          </p:cNvPr>
          <p:cNvSpPr/>
          <p:nvPr/>
        </p:nvSpPr>
        <p:spPr bwMode="white">
          <a:xfrm>
            <a:off x="10243224" y="2347970"/>
            <a:ext cx="428463" cy="38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454D11-84E2-4016-F506-C926BEC166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46" r="24357"/>
          <a:stretch/>
        </p:blipFill>
        <p:spPr>
          <a:xfrm>
            <a:off x="8760296" y="2929563"/>
            <a:ext cx="2736304" cy="310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56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50F09-32A9-7ADD-1F81-B6E74BACE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2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66B4F-3BE2-3165-B592-75DB502019DF}"/>
              </a:ext>
            </a:extLst>
          </p:cNvPr>
          <p:cNvSpPr/>
          <p:nvPr/>
        </p:nvSpPr>
        <p:spPr bwMode="white">
          <a:xfrm>
            <a:off x="10290831" y="3197413"/>
            <a:ext cx="342770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EA3F80-DB64-DDCE-FDD9-1F1E275372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32" r="69778"/>
          <a:stretch/>
        </p:blipFill>
        <p:spPr>
          <a:xfrm>
            <a:off x="5015880" y="4437112"/>
            <a:ext cx="2160240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0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82B58-B04D-384A-B260-780BBE198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36286-46BE-F898-3219-7CE85D58A63D}"/>
              </a:ext>
            </a:extLst>
          </p:cNvPr>
          <p:cNvSpPr/>
          <p:nvPr/>
        </p:nvSpPr>
        <p:spPr bwMode="white">
          <a:xfrm>
            <a:off x="10233702" y="3224618"/>
            <a:ext cx="428463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93EB4E-C96C-12D2-443E-E2E9EB7D7D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10" r="17539"/>
          <a:stretch/>
        </p:blipFill>
        <p:spPr>
          <a:xfrm>
            <a:off x="4763852" y="4622020"/>
            <a:ext cx="2664296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44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57154-666F-F783-0771-417D8DDA8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7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3015F-7E2E-3FB8-F967-AE9660353F61}"/>
              </a:ext>
            </a:extLst>
          </p:cNvPr>
          <p:cNvSpPr/>
          <p:nvPr/>
        </p:nvSpPr>
        <p:spPr bwMode="white">
          <a:xfrm>
            <a:off x="9348211" y="3215406"/>
            <a:ext cx="1094962" cy="4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A47F49-5598-618F-CB41-B44905827C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05"/>
          <a:stretch/>
        </p:blipFill>
        <p:spPr>
          <a:xfrm>
            <a:off x="4822514" y="3812879"/>
            <a:ext cx="2546973" cy="304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14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AB7CA7-669D-8678-C791-40C7D3C60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5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E2AD07-E4FD-8CAF-BF0A-3FF7EB2E6797}"/>
              </a:ext>
            </a:extLst>
          </p:cNvPr>
          <p:cNvSpPr/>
          <p:nvPr/>
        </p:nvSpPr>
        <p:spPr bwMode="white">
          <a:xfrm>
            <a:off x="2816523" y="2331839"/>
            <a:ext cx="780755" cy="43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BD1326-637D-DE13-F426-8A9B630C2F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0" t="14178" r="31781" b="3113"/>
          <a:stretch/>
        </p:blipFill>
        <p:spPr>
          <a:xfrm>
            <a:off x="4583832" y="3033485"/>
            <a:ext cx="3024336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15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