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54" r:id="rId3"/>
    <p:sldId id="353" r:id="rId4"/>
    <p:sldId id="352" r:id="rId5"/>
    <p:sldId id="351" r:id="rId6"/>
    <p:sldId id="349" r:id="rId7"/>
    <p:sldId id="347" r:id="rId8"/>
    <p:sldId id="345" r:id="rId9"/>
    <p:sldId id="344" r:id="rId10"/>
    <p:sldId id="343" r:id="rId11"/>
    <p:sldId id="342" r:id="rId12"/>
    <p:sldId id="341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56" autoAdjust="0"/>
    <p:restoredTop sz="94660"/>
  </p:normalViewPr>
  <p:slideViewPr>
    <p:cSldViewPr showGuides="1">
      <p:cViewPr varScale="1">
        <p:scale>
          <a:sx n="72" d="100"/>
          <a:sy n="72" d="100"/>
        </p:scale>
        <p:origin x="33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FED0B73-F787-A77F-834C-1A8F6163EB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662" y="2590800"/>
            <a:ext cx="5400675" cy="1676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9F739-C5B6-91EA-D4ED-B9EE4C55F5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845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90D22-B304-377A-316A-C82308EC37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634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2476B7-8638-2A0F-B445-434D0A388247}"/>
              </a:ext>
            </a:extLst>
          </p:cNvPr>
          <p:cNvSpPr/>
          <p:nvPr/>
        </p:nvSpPr>
        <p:spPr bwMode="white">
          <a:xfrm>
            <a:off x="813914" y="3370128"/>
            <a:ext cx="10454606" cy="155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5E5445-09A4-F04A-7CC4-41F6A11256A7}"/>
              </a:ext>
            </a:extLst>
          </p:cNvPr>
          <p:cNvSpPr/>
          <p:nvPr/>
        </p:nvSpPr>
        <p:spPr bwMode="white">
          <a:xfrm>
            <a:off x="813914" y="5172000"/>
            <a:ext cx="9374486" cy="43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45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099D37-BE33-E8E6-1D04-E265DFEA2B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095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04CCA56-EF90-DE4F-DB8E-CEC63900D0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" r="12101" b="3987"/>
          <a:stretch/>
        </p:blipFill>
        <p:spPr>
          <a:xfrm>
            <a:off x="1199456" y="3009508"/>
            <a:ext cx="6744112" cy="373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4923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A87E2-3DA2-1746-4CC9-1ACAE742EA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17968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BEF6E4C-18D4-1561-F6BE-0B6E56F5D7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212976"/>
            <a:ext cx="11340000" cy="90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536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0986C-38D0-8C98-D896-5DDC00215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6086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A90B5A-05DD-1615-4557-24842D0E0299}"/>
              </a:ext>
            </a:extLst>
          </p:cNvPr>
          <p:cNvSpPr/>
          <p:nvPr/>
        </p:nvSpPr>
        <p:spPr bwMode="white">
          <a:xfrm>
            <a:off x="813914" y="3276511"/>
            <a:ext cx="2627909" cy="41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A451F6-5F6E-38DD-6C60-661E30BA9FBD}"/>
              </a:ext>
            </a:extLst>
          </p:cNvPr>
          <p:cNvSpPr/>
          <p:nvPr/>
        </p:nvSpPr>
        <p:spPr bwMode="white">
          <a:xfrm>
            <a:off x="813914" y="4212075"/>
            <a:ext cx="7790310" cy="51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44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92B02-C677-F8CB-561D-40D098F6B6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17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338D54-441C-3C90-4864-30B62A458FFD}"/>
              </a:ext>
            </a:extLst>
          </p:cNvPr>
          <p:cNvSpPr/>
          <p:nvPr/>
        </p:nvSpPr>
        <p:spPr bwMode="white">
          <a:xfrm>
            <a:off x="10309874" y="3854163"/>
            <a:ext cx="371334" cy="38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15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A71CAA-7CAE-EB23-74C5-4AC5184DCF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F29898-5060-D9EA-FDE4-3636630E183E}"/>
              </a:ext>
            </a:extLst>
          </p:cNvPr>
          <p:cNvSpPr/>
          <p:nvPr/>
        </p:nvSpPr>
        <p:spPr bwMode="white">
          <a:xfrm>
            <a:off x="8729319" y="4437710"/>
            <a:ext cx="837884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07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2E338-9683-D6EC-3A1D-F2DACDF78D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2C2D76-1524-BB2F-9FAC-00076B2E43A2}"/>
              </a:ext>
            </a:extLst>
          </p:cNvPr>
          <p:cNvSpPr/>
          <p:nvPr/>
        </p:nvSpPr>
        <p:spPr bwMode="white">
          <a:xfrm>
            <a:off x="5111183" y="2512024"/>
            <a:ext cx="571284" cy="38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0D517B-FE17-9E98-B764-AA69EE134038}"/>
              </a:ext>
            </a:extLst>
          </p:cNvPr>
          <p:cNvSpPr/>
          <p:nvPr/>
        </p:nvSpPr>
        <p:spPr bwMode="white">
          <a:xfrm>
            <a:off x="4367808" y="5068991"/>
            <a:ext cx="2808312" cy="38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A39C9-6DFB-B3C8-A1CA-9E6769670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7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690026-28B8-58F0-15BD-7AA898443E1C}"/>
              </a:ext>
            </a:extLst>
          </p:cNvPr>
          <p:cNvSpPr/>
          <p:nvPr/>
        </p:nvSpPr>
        <p:spPr bwMode="white">
          <a:xfrm>
            <a:off x="1169319" y="3387065"/>
            <a:ext cx="5142705" cy="41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9862A9-726B-1174-CBD1-AC81E614CDD7}"/>
              </a:ext>
            </a:extLst>
          </p:cNvPr>
          <p:cNvSpPr/>
          <p:nvPr/>
        </p:nvSpPr>
        <p:spPr bwMode="white">
          <a:xfrm>
            <a:off x="2911738" y="4292313"/>
            <a:ext cx="1523425" cy="39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F07A1C-C05A-34CC-9976-D86AF6D02E9E}"/>
              </a:ext>
            </a:extLst>
          </p:cNvPr>
          <p:cNvSpPr/>
          <p:nvPr/>
        </p:nvSpPr>
        <p:spPr bwMode="white">
          <a:xfrm>
            <a:off x="2911738" y="5207090"/>
            <a:ext cx="1523425" cy="38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73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38E553-291D-F2DC-5958-BFD4550A8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61" y="1224000"/>
            <a:ext cx="11340000" cy="536869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883C48-763C-663B-9C62-D981256AA357}"/>
              </a:ext>
            </a:extLst>
          </p:cNvPr>
          <p:cNvSpPr/>
          <p:nvPr/>
        </p:nvSpPr>
        <p:spPr bwMode="white">
          <a:xfrm>
            <a:off x="786075" y="3321890"/>
            <a:ext cx="10238582" cy="147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C0EFDDF-527D-D331-B0A5-E6605B0FF9F9}"/>
              </a:ext>
            </a:extLst>
          </p:cNvPr>
          <p:cNvSpPr/>
          <p:nvPr/>
        </p:nvSpPr>
        <p:spPr bwMode="white">
          <a:xfrm>
            <a:off x="2599721" y="5162314"/>
            <a:ext cx="4232449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B6DDE71-96CA-C975-2DA0-7205C3C0079C}"/>
              </a:ext>
            </a:extLst>
          </p:cNvPr>
          <p:cNvSpPr/>
          <p:nvPr/>
        </p:nvSpPr>
        <p:spPr bwMode="white">
          <a:xfrm>
            <a:off x="2455705" y="6077758"/>
            <a:ext cx="1634299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97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7054B5-FDE0-5B21-6246-5A5219B72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65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8DC22A-5CFF-C06C-6A70-52A8B65E1A58}"/>
              </a:ext>
            </a:extLst>
          </p:cNvPr>
          <p:cNvSpPr/>
          <p:nvPr/>
        </p:nvSpPr>
        <p:spPr bwMode="white">
          <a:xfrm>
            <a:off x="10309874" y="4929327"/>
            <a:ext cx="361813" cy="4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23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F12B45-7CB0-0B64-CADF-8EB765366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6067"/>
            <a:ext cx="11340000" cy="17968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4C7BDFB-20DE-8D1C-6C14-F231BD311F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46"/>
          <a:stretch/>
        </p:blipFill>
        <p:spPr>
          <a:xfrm>
            <a:off x="1199456" y="2708920"/>
            <a:ext cx="8136904" cy="4218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742284-47BD-1348-753C-0B975579A622}"/>
              </a:ext>
            </a:extLst>
          </p:cNvPr>
          <p:cNvSpPr/>
          <p:nvPr/>
        </p:nvSpPr>
        <p:spPr bwMode="white">
          <a:xfrm>
            <a:off x="1166981" y="2852936"/>
            <a:ext cx="802536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5BC31D-8DF8-A4A9-3BBB-EFF0BB300DAC}"/>
              </a:ext>
            </a:extLst>
          </p:cNvPr>
          <p:cNvSpPr/>
          <p:nvPr/>
        </p:nvSpPr>
        <p:spPr bwMode="white">
          <a:xfrm>
            <a:off x="1166981" y="3709919"/>
            <a:ext cx="5449779" cy="41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69FF55-3924-5135-918C-C3560F116DCB}"/>
              </a:ext>
            </a:extLst>
          </p:cNvPr>
          <p:cNvSpPr/>
          <p:nvPr/>
        </p:nvSpPr>
        <p:spPr bwMode="white">
          <a:xfrm>
            <a:off x="1166981" y="4614512"/>
            <a:ext cx="3416851" cy="61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ABDD1D-787D-28A3-6629-F5105FC68548}"/>
              </a:ext>
            </a:extLst>
          </p:cNvPr>
          <p:cNvSpPr/>
          <p:nvPr/>
        </p:nvSpPr>
        <p:spPr bwMode="white">
          <a:xfrm>
            <a:off x="338618" y="5461973"/>
            <a:ext cx="6278142" cy="41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61A7D0-0C38-8688-2AA4-62BD8E2284B6}"/>
              </a:ext>
            </a:extLst>
          </p:cNvPr>
          <p:cNvSpPr/>
          <p:nvPr/>
        </p:nvSpPr>
        <p:spPr bwMode="white">
          <a:xfrm>
            <a:off x="551384" y="6349469"/>
            <a:ext cx="6278142" cy="41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2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D962D-7D6F-336A-8B97-49FAC8E3F5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2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6F1B69-7EF6-5208-D106-3622C6BFCAD3}"/>
              </a:ext>
            </a:extLst>
          </p:cNvPr>
          <p:cNvSpPr/>
          <p:nvPr/>
        </p:nvSpPr>
        <p:spPr bwMode="white">
          <a:xfrm>
            <a:off x="1140754" y="2348880"/>
            <a:ext cx="10139821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C1F1FAB-0C2E-E328-42BA-06F286D6E3E3}"/>
              </a:ext>
            </a:extLst>
          </p:cNvPr>
          <p:cNvSpPr/>
          <p:nvPr/>
        </p:nvSpPr>
        <p:spPr bwMode="white">
          <a:xfrm>
            <a:off x="1169318" y="4037856"/>
            <a:ext cx="2406401" cy="4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AC289B6-122F-FC96-EDB2-2F32290CE2F9}"/>
              </a:ext>
            </a:extLst>
          </p:cNvPr>
          <p:cNvSpPr/>
          <p:nvPr/>
        </p:nvSpPr>
        <p:spPr bwMode="white">
          <a:xfrm>
            <a:off x="1178841" y="4953553"/>
            <a:ext cx="3541964" cy="4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6309226-835A-D2F5-40D0-273B201DFD43}"/>
              </a:ext>
            </a:extLst>
          </p:cNvPr>
          <p:cNvSpPr/>
          <p:nvPr/>
        </p:nvSpPr>
        <p:spPr bwMode="white">
          <a:xfrm>
            <a:off x="1178840" y="5812017"/>
            <a:ext cx="3332983" cy="41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80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45BDB-990F-CD98-83E2-FF21E94A50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920576" cy="577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297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638F2-5108-E4AF-A280-571B69FA6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8631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F9D4D9-6F9E-1D0A-0FCF-612F76705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069" y="1052736"/>
            <a:ext cx="11092931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6BA5FF-4289-3FEC-38E0-C8B095AB4054}"/>
              </a:ext>
            </a:extLst>
          </p:cNvPr>
          <p:cNvSpPr/>
          <p:nvPr/>
        </p:nvSpPr>
        <p:spPr bwMode="white">
          <a:xfrm>
            <a:off x="1061813" y="2142507"/>
            <a:ext cx="9085624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9E1513-68B8-76EB-67E2-BC156C006741}"/>
              </a:ext>
            </a:extLst>
          </p:cNvPr>
          <p:cNvSpPr/>
          <p:nvPr/>
        </p:nvSpPr>
        <p:spPr bwMode="white">
          <a:xfrm>
            <a:off x="1061813" y="2980793"/>
            <a:ext cx="6808507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F53733E-4168-475A-1847-B69AAF6D2D6D}"/>
              </a:ext>
            </a:extLst>
          </p:cNvPr>
          <p:cNvSpPr/>
          <p:nvPr/>
        </p:nvSpPr>
        <p:spPr bwMode="white">
          <a:xfrm>
            <a:off x="1061813" y="3847021"/>
            <a:ext cx="5413216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0814D6B-EA99-C03C-BDF3-CCF7172931E6}"/>
              </a:ext>
            </a:extLst>
          </p:cNvPr>
          <p:cNvSpPr/>
          <p:nvPr/>
        </p:nvSpPr>
        <p:spPr bwMode="white">
          <a:xfrm>
            <a:off x="1061813" y="4685307"/>
            <a:ext cx="2748920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F501F82-4B4C-A269-0240-A02D7D16DF2C}"/>
              </a:ext>
            </a:extLst>
          </p:cNvPr>
          <p:cNvSpPr/>
          <p:nvPr/>
        </p:nvSpPr>
        <p:spPr bwMode="white">
          <a:xfrm>
            <a:off x="1061813" y="5532907"/>
            <a:ext cx="2477514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EEC7209-4565-BF2B-FC19-A8CF2EF7CAFA}"/>
              </a:ext>
            </a:extLst>
          </p:cNvPr>
          <p:cNvSpPr/>
          <p:nvPr/>
        </p:nvSpPr>
        <p:spPr bwMode="white">
          <a:xfrm>
            <a:off x="1061813" y="6380507"/>
            <a:ext cx="2188781" cy="41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92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4" grpId="0" animBg="1"/>
      <p:bldP spid="20" grpId="0" animBg="1"/>
      <p:bldP spid="23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51F9E5-252D-B572-EAAE-7B89A984BE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/>
        </p:blipFill>
        <p:spPr>
          <a:xfrm>
            <a:off x="635712" y="1340768"/>
            <a:ext cx="10920576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284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0E95EE-AE87-981F-7530-42FD4BECD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3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33B544-AC3E-A906-CD9B-574813EBEF1E}"/>
              </a:ext>
            </a:extLst>
          </p:cNvPr>
          <p:cNvSpPr/>
          <p:nvPr/>
        </p:nvSpPr>
        <p:spPr bwMode="white">
          <a:xfrm>
            <a:off x="10271788" y="2473870"/>
            <a:ext cx="371334" cy="39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98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2E915D-BBDF-3E6C-409A-BC12FACB5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CC5C74-B0F8-C928-9303-52321C8EE7E8}"/>
              </a:ext>
            </a:extLst>
          </p:cNvPr>
          <p:cNvSpPr/>
          <p:nvPr/>
        </p:nvSpPr>
        <p:spPr bwMode="white">
          <a:xfrm>
            <a:off x="10281309" y="1529368"/>
            <a:ext cx="371335" cy="38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138591-B2D2-37B6-CA82-FC18A1393D82}"/>
              </a:ext>
            </a:extLst>
          </p:cNvPr>
          <p:cNvSpPr/>
          <p:nvPr/>
        </p:nvSpPr>
        <p:spPr bwMode="white">
          <a:xfrm>
            <a:off x="5196876" y="4392201"/>
            <a:ext cx="314206" cy="38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17EC0E-BFC3-4EF6-AA95-1A7DA84196D0}"/>
              </a:ext>
            </a:extLst>
          </p:cNvPr>
          <p:cNvSpPr/>
          <p:nvPr/>
        </p:nvSpPr>
        <p:spPr bwMode="white">
          <a:xfrm>
            <a:off x="9100654" y="4344488"/>
            <a:ext cx="476070" cy="4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42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40DAB-24AD-EC4F-6C75-6BD27632D4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2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1E133E-A536-1BCF-AB0B-765CE28CEFB9}"/>
              </a:ext>
            </a:extLst>
          </p:cNvPr>
          <p:cNvSpPr/>
          <p:nvPr/>
        </p:nvSpPr>
        <p:spPr bwMode="white">
          <a:xfrm>
            <a:off x="893198" y="3351631"/>
            <a:ext cx="2898546" cy="41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A5D68BC-3C68-D820-C7F7-4000A9DF8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30" b="29374"/>
          <a:stretch/>
        </p:blipFill>
        <p:spPr>
          <a:xfrm>
            <a:off x="893198" y="3933056"/>
            <a:ext cx="7651074" cy="259228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2E5F03-44F4-DBB9-CC00-D0EE508004ED}"/>
              </a:ext>
            </a:extLst>
          </p:cNvPr>
          <p:cNvSpPr/>
          <p:nvPr/>
        </p:nvSpPr>
        <p:spPr bwMode="white">
          <a:xfrm>
            <a:off x="767408" y="5123518"/>
            <a:ext cx="3456384" cy="51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68E16C-E425-32CE-7FDA-3552E90BB082}"/>
              </a:ext>
            </a:extLst>
          </p:cNvPr>
          <p:cNvSpPr/>
          <p:nvPr/>
        </p:nvSpPr>
        <p:spPr bwMode="white">
          <a:xfrm>
            <a:off x="983432" y="5995045"/>
            <a:ext cx="3456384" cy="51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32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EB280-619C-A66B-60F6-D833568D4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648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57DF1C-E649-09C5-C268-895E41E35361}"/>
              </a:ext>
            </a:extLst>
          </p:cNvPr>
          <p:cNvSpPr/>
          <p:nvPr/>
        </p:nvSpPr>
        <p:spPr bwMode="white">
          <a:xfrm>
            <a:off x="813914" y="2433823"/>
            <a:ext cx="5126014" cy="41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73472D-F837-0B23-CB30-83265FFAD4C7}"/>
              </a:ext>
            </a:extLst>
          </p:cNvPr>
          <p:cNvSpPr/>
          <p:nvPr/>
        </p:nvSpPr>
        <p:spPr bwMode="white">
          <a:xfrm>
            <a:off x="2594418" y="3329281"/>
            <a:ext cx="1113262" cy="41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8A471CA-EEFF-B459-9FDB-F8B7D4C183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3" b="36812"/>
          <a:stretch/>
        </p:blipFill>
        <p:spPr>
          <a:xfrm>
            <a:off x="852000" y="4066308"/>
            <a:ext cx="7824232" cy="256504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F1F3B8-82C6-0786-1D79-7C1A481722DA}"/>
              </a:ext>
            </a:extLst>
          </p:cNvPr>
          <p:cNvSpPr/>
          <p:nvPr/>
        </p:nvSpPr>
        <p:spPr bwMode="white">
          <a:xfrm>
            <a:off x="813914" y="5314617"/>
            <a:ext cx="4621958" cy="4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5C0BDE9-6158-8B28-B88A-CC8F3870C4BD}"/>
              </a:ext>
            </a:extLst>
          </p:cNvPr>
          <p:cNvSpPr/>
          <p:nvPr/>
        </p:nvSpPr>
        <p:spPr bwMode="white">
          <a:xfrm>
            <a:off x="2483544" y="6153177"/>
            <a:ext cx="1405785" cy="4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57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687490-7FF1-D966-944F-1650B3277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3D8282-9CF5-1D1D-F4AC-D9C32B98A342}"/>
              </a:ext>
            </a:extLst>
          </p:cNvPr>
          <p:cNvSpPr/>
          <p:nvPr/>
        </p:nvSpPr>
        <p:spPr bwMode="white">
          <a:xfrm>
            <a:off x="10309874" y="3595751"/>
            <a:ext cx="371334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5F6E466-1631-1310-DBC7-DD74C65D39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176782"/>
            <a:ext cx="11340000" cy="146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67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B6AEAC-EA1A-03E9-16BA-44FB00BAA8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33FB5B-05FD-E8C4-61C2-FAC94D56EF5D}"/>
              </a:ext>
            </a:extLst>
          </p:cNvPr>
          <p:cNvSpPr/>
          <p:nvPr/>
        </p:nvSpPr>
        <p:spPr bwMode="white">
          <a:xfrm>
            <a:off x="893198" y="2521159"/>
            <a:ext cx="4482722" cy="41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29AAA7-2539-F376-9BD3-8D00183AC4ED}"/>
              </a:ext>
            </a:extLst>
          </p:cNvPr>
          <p:cNvSpPr/>
          <p:nvPr/>
        </p:nvSpPr>
        <p:spPr bwMode="white">
          <a:xfrm>
            <a:off x="969370" y="3417726"/>
            <a:ext cx="3398438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E0BD68-A4F2-6BFF-5EEC-F75C25492D3D}"/>
              </a:ext>
            </a:extLst>
          </p:cNvPr>
          <p:cNvSpPr/>
          <p:nvPr/>
        </p:nvSpPr>
        <p:spPr bwMode="white">
          <a:xfrm>
            <a:off x="912241" y="4333368"/>
            <a:ext cx="3246801" cy="41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7359D6-8CB1-620A-AD4F-4B63E6E6E3AC}"/>
              </a:ext>
            </a:extLst>
          </p:cNvPr>
          <p:cNvSpPr/>
          <p:nvPr/>
        </p:nvSpPr>
        <p:spPr bwMode="white">
          <a:xfrm>
            <a:off x="2883173" y="5268086"/>
            <a:ext cx="1275869" cy="35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49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D40C6-04D3-B72D-DB30-9B981F1A45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1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2394C0-184A-EB48-0AFF-2C68EB509261}"/>
              </a:ext>
            </a:extLst>
          </p:cNvPr>
          <p:cNvSpPr/>
          <p:nvPr/>
        </p:nvSpPr>
        <p:spPr bwMode="white">
          <a:xfrm>
            <a:off x="2016725" y="4568517"/>
            <a:ext cx="1409168" cy="3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38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