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56" r:id="rId3"/>
    <p:sldId id="355" r:id="rId4"/>
    <p:sldId id="354" r:id="rId5"/>
    <p:sldId id="353" r:id="rId6"/>
    <p:sldId id="352" r:id="rId7"/>
    <p:sldId id="351" r:id="rId8"/>
    <p:sldId id="350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95" autoAdjust="0"/>
    <p:restoredTop sz="94660"/>
  </p:normalViewPr>
  <p:slideViewPr>
    <p:cSldViewPr showGuides="1">
      <p:cViewPr varScale="1">
        <p:scale>
          <a:sx n="72" d="100"/>
          <a:sy n="72" d="100"/>
        </p:scale>
        <p:origin x="33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929C165-77DF-733F-D71B-E8066003AF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75" y="3014662"/>
            <a:ext cx="497205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FE1E55-6E97-FE5F-8CC2-82C0910854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2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E7269B-3760-BA38-C6B3-AB1BD2DFDFC4}"/>
              </a:ext>
            </a:extLst>
          </p:cNvPr>
          <p:cNvSpPr/>
          <p:nvPr/>
        </p:nvSpPr>
        <p:spPr bwMode="white">
          <a:xfrm>
            <a:off x="10233702" y="2540509"/>
            <a:ext cx="428463" cy="38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967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F192CC-9725-9558-9B65-4A488B2B60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2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09E785-5BEA-9F12-0B9C-A51D6FD79953}"/>
              </a:ext>
            </a:extLst>
          </p:cNvPr>
          <p:cNvSpPr/>
          <p:nvPr/>
        </p:nvSpPr>
        <p:spPr bwMode="white">
          <a:xfrm>
            <a:off x="10271788" y="2970485"/>
            <a:ext cx="361813" cy="40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12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9C6DD0-B9D3-EA77-1970-84223CE058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8044"/>
            <a:ext cx="11340000" cy="128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3866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45F688-B032-321E-E64B-DB80096686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5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1E51BE-1865-CA4E-D4E5-4B229617DCC1}"/>
              </a:ext>
            </a:extLst>
          </p:cNvPr>
          <p:cNvSpPr/>
          <p:nvPr/>
        </p:nvSpPr>
        <p:spPr bwMode="white">
          <a:xfrm>
            <a:off x="10271788" y="2500396"/>
            <a:ext cx="380856" cy="3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25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65C553-FC14-1534-F411-15CDA0D63F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9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BC22A5-36BA-E346-07DB-BD75358960C3}"/>
              </a:ext>
            </a:extLst>
          </p:cNvPr>
          <p:cNvSpPr/>
          <p:nvPr/>
        </p:nvSpPr>
        <p:spPr bwMode="white">
          <a:xfrm>
            <a:off x="10290831" y="1596049"/>
            <a:ext cx="342770" cy="38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59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FD1A30-0988-0769-6EDE-D02AAE8696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0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BF27BE-6F6C-3CE9-CBFD-B4E3214A565C}"/>
              </a:ext>
            </a:extLst>
          </p:cNvPr>
          <p:cNvSpPr/>
          <p:nvPr/>
        </p:nvSpPr>
        <p:spPr bwMode="white">
          <a:xfrm>
            <a:off x="10262267" y="3568977"/>
            <a:ext cx="371334" cy="400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81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18F8DA-AB87-D2E6-6F3F-42933C796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0104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239DE20-AA50-73B0-1260-4448A6488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725043"/>
            <a:ext cx="11340000" cy="2492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ECB488-24A8-76B2-9D55-054996F4F2B8}"/>
              </a:ext>
            </a:extLst>
          </p:cNvPr>
          <p:cNvSpPr/>
          <p:nvPr/>
        </p:nvSpPr>
        <p:spPr bwMode="white">
          <a:xfrm>
            <a:off x="8378599" y="3250305"/>
            <a:ext cx="2066146" cy="40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71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0CE478-DFC8-DEAC-6F3B-447CFC43E4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67479"/>
            <a:ext cx="11340000" cy="112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9074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06B688-295A-191A-6485-8BF80EF14C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08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7F083A-6D63-A8D3-62B3-FBEB5BE53473}"/>
              </a:ext>
            </a:extLst>
          </p:cNvPr>
          <p:cNvSpPr/>
          <p:nvPr/>
        </p:nvSpPr>
        <p:spPr bwMode="white">
          <a:xfrm>
            <a:off x="1169319" y="4077072"/>
            <a:ext cx="5790777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0F36821-4462-55EA-40BA-F75919AA7E82}"/>
              </a:ext>
            </a:extLst>
          </p:cNvPr>
          <p:cNvSpPr/>
          <p:nvPr/>
        </p:nvSpPr>
        <p:spPr bwMode="white">
          <a:xfrm>
            <a:off x="2927648" y="5459436"/>
            <a:ext cx="1021923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590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51360F-6CA4-75C5-F02A-04C98DBA3B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23" y="1224000"/>
            <a:ext cx="11340000" cy="3560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ED3F21-C634-1F18-51D4-6C4018D821A0}"/>
              </a:ext>
            </a:extLst>
          </p:cNvPr>
          <p:cNvSpPr/>
          <p:nvPr/>
        </p:nvSpPr>
        <p:spPr bwMode="white">
          <a:xfrm>
            <a:off x="790037" y="3324244"/>
            <a:ext cx="5126014" cy="42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FCCA44-D774-088F-2EF4-6D1EECF85BE9}"/>
              </a:ext>
            </a:extLst>
          </p:cNvPr>
          <p:cNvSpPr/>
          <p:nvPr/>
        </p:nvSpPr>
        <p:spPr bwMode="white">
          <a:xfrm>
            <a:off x="2531675" y="4269354"/>
            <a:ext cx="829142" cy="353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74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8CFC77-9EF1-2C75-D017-9D4FD983A5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217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938650A-9CB1-906B-8EC8-023A6842DF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678" y="5860398"/>
            <a:ext cx="70485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4074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05A5FA-9335-680B-32EC-35046A9F92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86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1BA63F-4E7B-BF26-6917-5FCBFF45AF71}"/>
              </a:ext>
            </a:extLst>
          </p:cNvPr>
          <p:cNvSpPr/>
          <p:nvPr/>
        </p:nvSpPr>
        <p:spPr bwMode="white">
          <a:xfrm>
            <a:off x="9814760" y="5214981"/>
            <a:ext cx="999748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17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02374B-0442-8B07-1011-174EDA10DA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82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B7956D-46C0-0361-A8EC-07C04BA7F569}"/>
              </a:ext>
            </a:extLst>
          </p:cNvPr>
          <p:cNvSpPr/>
          <p:nvPr/>
        </p:nvSpPr>
        <p:spPr bwMode="white">
          <a:xfrm>
            <a:off x="10309874" y="3151735"/>
            <a:ext cx="361813" cy="39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79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61E662-B670-9646-7268-EE3C7C13DC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8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476DBE-4E78-BEBB-8802-77A3475FBD26}"/>
              </a:ext>
            </a:extLst>
          </p:cNvPr>
          <p:cNvSpPr/>
          <p:nvPr/>
        </p:nvSpPr>
        <p:spPr bwMode="white">
          <a:xfrm>
            <a:off x="10262267" y="4634972"/>
            <a:ext cx="371334" cy="4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8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98A019-C9E9-3B56-97D1-8F68B634A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86652"/>
            <a:ext cx="11340000" cy="1084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BA11EC-B528-5DB3-B6EA-6B87EC92ACE8}"/>
              </a:ext>
            </a:extLst>
          </p:cNvPr>
          <p:cNvSpPr/>
          <p:nvPr/>
        </p:nvSpPr>
        <p:spPr bwMode="white">
          <a:xfrm>
            <a:off x="5558690" y="3261015"/>
            <a:ext cx="752191" cy="403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63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B01667-E2EC-C6B4-30B4-3FA05DC0EF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1292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9DD5A2-653F-93E0-7BAF-B2A3C2932B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694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6EC749-260B-571B-FB17-6451F6B6DA90}"/>
              </a:ext>
            </a:extLst>
          </p:cNvPr>
          <p:cNvSpPr/>
          <p:nvPr/>
        </p:nvSpPr>
        <p:spPr bwMode="white">
          <a:xfrm>
            <a:off x="5641269" y="4318995"/>
            <a:ext cx="323727" cy="38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E9C238-702B-C906-785E-0CE0F17CC048}"/>
              </a:ext>
            </a:extLst>
          </p:cNvPr>
          <p:cNvSpPr/>
          <p:nvPr/>
        </p:nvSpPr>
        <p:spPr bwMode="white">
          <a:xfrm>
            <a:off x="2518246" y="5252255"/>
            <a:ext cx="856926" cy="38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708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79C1E3-A05E-E88D-CF0B-91CD983D67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7529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9517BC-9F99-7148-4DF4-9DB2A4B475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29" y="1224000"/>
            <a:ext cx="11340000" cy="405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8545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05632D-8361-C0FA-B467-2D707EB1B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6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0F05CB-E933-93D1-1E23-B8F4EED9581E}"/>
              </a:ext>
            </a:extLst>
          </p:cNvPr>
          <p:cNvSpPr/>
          <p:nvPr/>
        </p:nvSpPr>
        <p:spPr bwMode="white">
          <a:xfrm>
            <a:off x="4749370" y="1644543"/>
            <a:ext cx="199949" cy="372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FF0FD9-E80B-CE88-C2CE-1B2887D2F578}"/>
              </a:ext>
            </a:extLst>
          </p:cNvPr>
          <p:cNvSpPr/>
          <p:nvPr/>
        </p:nvSpPr>
        <p:spPr bwMode="white">
          <a:xfrm>
            <a:off x="8291334" y="1548965"/>
            <a:ext cx="1549081" cy="53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7CA8B0-A87D-1995-AACD-A1A45F782F43}"/>
              </a:ext>
            </a:extLst>
          </p:cNvPr>
          <p:cNvSpPr/>
          <p:nvPr/>
        </p:nvSpPr>
        <p:spPr bwMode="white">
          <a:xfrm>
            <a:off x="3778186" y="2715019"/>
            <a:ext cx="314206" cy="382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6140A5-F349-1D9A-F465-267949B2C188}"/>
              </a:ext>
            </a:extLst>
          </p:cNvPr>
          <p:cNvSpPr/>
          <p:nvPr/>
        </p:nvSpPr>
        <p:spPr bwMode="white">
          <a:xfrm>
            <a:off x="7910478" y="2619441"/>
            <a:ext cx="1857930" cy="53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25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4454EE-2044-C9CC-2BD5-9FF611EEB2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5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3C3160-3D7B-D1C7-8A0A-6A26DB4D1913}"/>
              </a:ext>
            </a:extLst>
          </p:cNvPr>
          <p:cNvSpPr/>
          <p:nvPr/>
        </p:nvSpPr>
        <p:spPr bwMode="white">
          <a:xfrm>
            <a:off x="321914" y="3577134"/>
            <a:ext cx="6350780" cy="4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8297C5-848D-294C-1D99-06E855DE61CA}"/>
              </a:ext>
            </a:extLst>
          </p:cNvPr>
          <p:cNvSpPr/>
          <p:nvPr/>
        </p:nvSpPr>
        <p:spPr bwMode="white">
          <a:xfrm>
            <a:off x="321914" y="4558401"/>
            <a:ext cx="5126014" cy="46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80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B500D-5E4A-E719-9A4A-AA45F050D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72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67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24BBBF-449E-D297-4611-4920AB4B1D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463" y="1224000"/>
            <a:ext cx="11340000" cy="462913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8EC8EC-BBC5-447F-7078-502285B9822A}"/>
              </a:ext>
            </a:extLst>
          </p:cNvPr>
          <p:cNvSpPr/>
          <p:nvPr/>
        </p:nvSpPr>
        <p:spPr bwMode="white">
          <a:xfrm>
            <a:off x="811377" y="2348881"/>
            <a:ext cx="3541838" cy="532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467563-2C15-6304-FBDE-9EC4E96404D8}"/>
              </a:ext>
            </a:extLst>
          </p:cNvPr>
          <p:cNvSpPr/>
          <p:nvPr/>
        </p:nvSpPr>
        <p:spPr bwMode="white">
          <a:xfrm>
            <a:off x="811377" y="3320426"/>
            <a:ext cx="7646294" cy="532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4C9BD70-230E-7DBF-513C-E2D22E91228D}"/>
              </a:ext>
            </a:extLst>
          </p:cNvPr>
          <p:cNvSpPr/>
          <p:nvPr/>
        </p:nvSpPr>
        <p:spPr bwMode="white">
          <a:xfrm>
            <a:off x="811377" y="4271987"/>
            <a:ext cx="4693966" cy="40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96E0A59-B589-AD59-FA35-56E75C6C6819}"/>
              </a:ext>
            </a:extLst>
          </p:cNvPr>
          <p:cNvSpPr/>
          <p:nvPr/>
        </p:nvSpPr>
        <p:spPr bwMode="white">
          <a:xfrm>
            <a:off x="811377" y="5100660"/>
            <a:ext cx="6206134" cy="59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32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2DB39-D3D5-F6E1-8D52-F5859EC149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85493A-CDB5-46ED-817F-11CD6E2B7F25}"/>
              </a:ext>
            </a:extLst>
          </p:cNvPr>
          <p:cNvSpPr/>
          <p:nvPr/>
        </p:nvSpPr>
        <p:spPr bwMode="white">
          <a:xfrm>
            <a:off x="10328916" y="3952783"/>
            <a:ext cx="342770" cy="38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95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BAF7AF-A1F3-D6DE-0365-8ECDF99D0A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1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249F37-2E4A-7527-6058-BFC8DA6E12E9}"/>
              </a:ext>
            </a:extLst>
          </p:cNvPr>
          <p:cNvSpPr/>
          <p:nvPr/>
        </p:nvSpPr>
        <p:spPr bwMode="white">
          <a:xfrm>
            <a:off x="10271788" y="3484829"/>
            <a:ext cx="371334" cy="40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2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DF9001-BEA3-73AA-5ADE-5CF9A63E95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26478"/>
            <a:ext cx="11340000" cy="2005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6ABA69-0EC1-39FF-D17E-0ADE80E91E2B}"/>
              </a:ext>
            </a:extLst>
          </p:cNvPr>
          <p:cNvSpPr/>
          <p:nvPr/>
        </p:nvSpPr>
        <p:spPr bwMode="white">
          <a:xfrm>
            <a:off x="4616070" y="3763173"/>
            <a:ext cx="304685" cy="38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26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3B3B1A-8CDC-B69E-BECA-F27D2520E1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2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559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1C6CBE-DE3B-6736-6574-A430F131A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869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5F12F04-4A2C-7704-86B0-3504D71A18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3016"/>
            <a:ext cx="11340000" cy="1533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EC4D8A-90F7-0F65-72A4-669E129EBF1B}"/>
              </a:ext>
            </a:extLst>
          </p:cNvPr>
          <p:cNvSpPr/>
          <p:nvPr/>
        </p:nvSpPr>
        <p:spPr bwMode="white">
          <a:xfrm>
            <a:off x="9120337" y="3658762"/>
            <a:ext cx="1665608" cy="115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90B2629-7F4E-8AA6-5FBF-B5323B79DD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192675"/>
            <a:ext cx="11340000" cy="158869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1F4C3A-3E54-505C-FDD1-FDCFB7289F69}"/>
              </a:ext>
            </a:extLst>
          </p:cNvPr>
          <p:cNvSpPr/>
          <p:nvPr/>
        </p:nvSpPr>
        <p:spPr bwMode="white">
          <a:xfrm>
            <a:off x="360000" y="5336231"/>
            <a:ext cx="2494608" cy="114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52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18D01-00BB-6923-3F10-EBA737161F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9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1A8878-9F8E-E802-8C4F-0AE156A83DAB}"/>
              </a:ext>
            </a:extLst>
          </p:cNvPr>
          <p:cNvSpPr/>
          <p:nvPr/>
        </p:nvSpPr>
        <p:spPr bwMode="white">
          <a:xfrm>
            <a:off x="10328916" y="3490173"/>
            <a:ext cx="342770" cy="39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1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