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2"/>
    <p:sldId id="352" r:id="rId3"/>
    <p:sldId id="350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9" autoAdjust="0"/>
    <p:restoredTop sz="94660"/>
  </p:normalViewPr>
  <p:slideViewPr>
    <p:cSldViewPr showGuides="1">
      <p:cViewPr varScale="1">
        <p:scale>
          <a:sx n="72" d="100"/>
          <a:sy n="72" d="100"/>
        </p:scale>
        <p:origin x="42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A916519-E6CF-1DCE-7385-16A6F654E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905125"/>
            <a:ext cx="913447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90A2F-29FF-B37F-E8D8-92123BA712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089392"/>
            <a:ext cx="10919150" cy="5768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98B629-DD3D-CCA9-2A8B-52C5DDC5DD72}"/>
              </a:ext>
            </a:extLst>
          </p:cNvPr>
          <p:cNvSpPr/>
          <p:nvPr/>
        </p:nvSpPr>
        <p:spPr bwMode="white">
          <a:xfrm>
            <a:off x="5015880" y="4869160"/>
            <a:ext cx="753209" cy="42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82773C-0722-4E92-25F9-E80FA12B1802}"/>
              </a:ext>
            </a:extLst>
          </p:cNvPr>
          <p:cNvSpPr/>
          <p:nvPr/>
        </p:nvSpPr>
        <p:spPr bwMode="white">
          <a:xfrm>
            <a:off x="2783632" y="6381329"/>
            <a:ext cx="74721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6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6A6864-203D-FAE9-EDB3-4ACB7BD78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63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165B92-0B0E-8AC9-2275-BB8FDF83B50D}"/>
              </a:ext>
            </a:extLst>
          </p:cNvPr>
          <p:cNvSpPr/>
          <p:nvPr/>
        </p:nvSpPr>
        <p:spPr bwMode="white">
          <a:xfrm>
            <a:off x="978891" y="3429001"/>
            <a:ext cx="3676949" cy="35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7C3109-5E3B-E8D6-2348-4D749FF0C342}"/>
              </a:ext>
            </a:extLst>
          </p:cNvPr>
          <p:cNvSpPr/>
          <p:nvPr/>
        </p:nvSpPr>
        <p:spPr bwMode="white">
          <a:xfrm>
            <a:off x="2349974" y="4227152"/>
            <a:ext cx="628413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74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6D37A2-2DB6-9A54-ADCD-0BCB3F719D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95830"/>
            <a:ext cx="1023039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3AC656-4298-4299-972D-DA727F64CB9A}"/>
              </a:ext>
            </a:extLst>
          </p:cNvPr>
          <p:cNvSpPr/>
          <p:nvPr/>
        </p:nvSpPr>
        <p:spPr bwMode="white">
          <a:xfrm>
            <a:off x="918333" y="3461592"/>
            <a:ext cx="3968465" cy="32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A21A67-3FB7-B38B-A84A-601A0A3ADA12}"/>
              </a:ext>
            </a:extLst>
          </p:cNvPr>
          <p:cNvSpPr/>
          <p:nvPr/>
        </p:nvSpPr>
        <p:spPr bwMode="white">
          <a:xfrm>
            <a:off x="918333" y="4071589"/>
            <a:ext cx="3083720" cy="32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62320E-6494-1517-72DC-3A0C6F5663B7}"/>
              </a:ext>
            </a:extLst>
          </p:cNvPr>
          <p:cNvSpPr/>
          <p:nvPr/>
        </p:nvSpPr>
        <p:spPr bwMode="white">
          <a:xfrm>
            <a:off x="926923" y="4681586"/>
            <a:ext cx="5351415" cy="32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D2800B-73A2-A429-CCEB-6C52D23665E5}"/>
              </a:ext>
            </a:extLst>
          </p:cNvPr>
          <p:cNvSpPr/>
          <p:nvPr/>
        </p:nvSpPr>
        <p:spPr bwMode="white">
          <a:xfrm>
            <a:off x="918333" y="5291584"/>
            <a:ext cx="5849621" cy="32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9866D1-697A-6088-4426-86DD78C5556E}"/>
              </a:ext>
            </a:extLst>
          </p:cNvPr>
          <p:cNvSpPr/>
          <p:nvPr/>
        </p:nvSpPr>
        <p:spPr bwMode="white">
          <a:xfrm>
            <a:off x="3340643" y="5892989"/>
            <a:ext cx="4621287" cy="90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121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6DABBE-5847-76CB-81D3-1897A7F80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38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75121B-8EFA-6637-5218-B4773E8C8EA6}"/>
              </a:ext>
            </a:extLst>
          </p:cNvPr>
          <p:cNvSpPr/>
          <p:nvPr/>
        </p:nvSpPr>
        <p:spPr bwMode="white">
          <a:xfrm>
            <a:off x="10595516" y="4226045"/>
            <a:ext cx="885491" cy="37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B3BB6C-08BE-3BCA-C9BD-A72F766C332F}"/>
              </a:ext>
            </a:extLst>
          </p:cNvPr>
          <p:cNvSpPr/>
          <p:nvPr/>
        </p:nvSpPr>
        <p:spPr bwMode="white">
          <a:xfrm>
            <a:off x="1645390" y="4931288"/>
            <a:ext cx="1285390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E824A4-3D26-2C49-7140-53E6E1D63F88}"/>
              </a:ext>
            </a:extLst>
          </p:cNvPr>
          <p:cNvSpPr/>
          <p:nvPr/>
        </p:nvSpPr>
        <p:spPr bwMode="white">
          <a:xfrm>
            <a:off x="6767909" y="5722303"/>
            <a:ext cx="266600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2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DCFD3-EE46-11E4-2A55-0FFA75124D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52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0E8227-70FB-423D-4C4F-1DD1DB9E4320}"/>
              </a:ext>
            </a:extLst>
          </p:cNvPr>
          <p:cNvSpPr/>
          <p:nvPr/>
        </p:nvSpPr>
        <p:spPr bwMode="white">
          <a:xfrm>
            <a:off x="321914" y="4526633"/>
            <a:ext cx="6179395" cy="35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FE196B8-FF3F-FABF-A475-CABB425F7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3575" y="1361139"/>
            <a:ext cx="2806521" cy="292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50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FDA66-176B-F8DB-5B4E-2FD4BDCDF5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082883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3979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1B1FE-22AE-7D8F-E3F0-0BC5AE80BA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123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510A49-2AEF-34E7-4BB4-037F0EE07D38}"/>
              </a:ext>
            </a:extLst>
          </p:cNvPr>
          <p:cNvSpPr/>
          <p:nvPr/>
        </p:nvSpPr>
        <p:spPr bwMode="white">
          <a:xfrm>
            <a:off x="4654156" y="2132856"/>
            <a:ext cx="2954012" cy="89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806AD91-3DB6-D581-E7D9-C52F38C1E6F1}"/>
              </a:ext>
            </a:extLst>
          </p:cNvPr>
          <p:cNvSpPr/>
          <p:nvPr/>
        </p:nvSpPr>
        <p:spPr bwMode="white">
          <a:xfrm>
            <a:off x="6384032" y="3353924"/>
            <a:ext cx="4176464" cy="89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14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D2619-2FC5-ED39-B270-1B824B1A2B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45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99931-FDA4-A292-5B0C-6CFEA6783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105139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812DCD4-9115-14D7-D538-89947729E1E6}"/>
              </a:ext>
            </a:extLst>
          </p:cNvPr>
          <p:cNvSpPr/>
          <p:nvPr/>
        </p:nvSpPr>
        <p:spPr bwMode="white">
          <a:xfrm>
            <a:off x="813914" y="2519333"/>
            <a:ext cx="2399395" cy="35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6FF5343-C060-16E5-728C-73472BBCBFB8}"/>
              </a:ext>
            </a:extLst>
          </p:cNvPr>
          <p:cNvSpPr/>
          <p:nvPr/>
        </p:nvSpPr>
        <p:spPr bwMode="white">
          <a:xfrm>
            <a:off x="813914" y="3140969"/>
            <a:ext cx="10598622" cy="84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9229899F-2A3F-25A0-6439-31A0E293D93C}"/>
              </a:ext>
            </a:extLst>
          </p:cNvPr>
          <p:cNvSpPr/>
          <p:nvPr/>
        </p:nvSpPr>
        <p:spPr bwMode="white">
          <a:xfrm>
            <a:off x="2195512" y="4328990"/>
            <a:ext cx="9139560" cy="190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01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5EE5F-3522-51D0-91C8-86E8BF9FC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113947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4E6B965-9D19-2BF2-0F23-B478C9F7564A}"/>
              </a:ext>
            </a:extLst>
          </p:cNvPr>
          <p:cNvSpPr/>
          <p:nvPr/>
        </p:nvSpPr>
        <p:spPr bwMode="white">
          <a:xfrm>
            <a:off x="852001" y="2420888"/>
            <a:ext cx="1209218" cy="75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68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C56789-CEEF-6978-AC6E-7B34DD1D5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175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9F89A72-78B6-846D-533D-EBC568B94B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55750"/>
            <a:ext cx="11340000" cy="25375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5CB05A-8F1B-3AE5-F688-1CDC0E06B9C9}"/>
              </a:ext>
            </a:extLst>
          </p:cNvPr>
          <p:cNvSpPr/>
          <p:nvPr/>
        </p:nvSpPr>
        <p:spPr bwMode="white">
          <a:xfrm>
            <a:off x="10700251" y="2280103"/>
            <a:ext cx="276120" cy="30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70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7AA43-B8A4-3153-FF2A-28413A523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71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6830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87A14C-4AA1-4DE9-61F6-672DD0D61F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22067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C507A6-6991-110E-1AB3-152BEA97CCE2}"/>
              </a:ext>
            </a:extLst>
          </p:cNvPr>
          <p:cNvSpPr/>
          <p:nvPr/>
        </p:nvSpPr>
        <p:spPr bwMode="white">
          <a:xfrm>
            <a:off x="813914" y="2834026"/>
            <a:ext cx="3541838" cy="7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1E46B1A-C64C-E4A7-B188-8BA088D0332B}"/>
              </a:ext>
            </a:extLst>
          </p:cNvPr>
          <p:cNvSpPr/>
          <p:nvPr/>
        </p:nvSpPr>
        <p:spPr bwMode="white">
          <a:xfrm>
            <a:off x="813914" y="3891500"/>
            <a:ext cx="1761460" cy="33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BD2E10-1283-B72E-8658-BC5BF7F016EB}"/>
              </a:ext>
            </a:extLst>
          </p:cNvPr>
          <p:cNvSpPr/>
          <p:nvPr/>
        </p:nvSpPr>
        <p:spPr bwMode="white">
          <a:xfrm>
            <a:off x="813914" y="4539321"/>
            <a:ext cx="6617379" cy="35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0A61E22-3E3A-7550-F0A6-E8929F332A53}"/>
              </a:ext>
            </a:extLst>
          </p:cNvPr>
          <p:cNvSpPr/>
          <p:nvPr/>
        </p:nvSpPr>
        <p:spPr bwMode="white">
          <a:xfrm>
            <a:off x="813914" y="5225250"/>
            <a:ext cx="2132795" cy="33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923B373-EC92-3CD9-B342-C974A817F8BE}"/>
              </a:ext>
            </a:extLst>
          </p:cNvPr>
          <p:cNvSpPr/>
          <p:nvPr/>
        </p:nvSpPr>
        <p:spPr bwMode="white">
          <a:xfrm>
            <a:off x="813914" y="5901652"/>
            <a:ext cx="10454606" cy="35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7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B4B245-08F2-1132-07CE-DDF3A9B35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56754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0D5AA1-1BB1-39CE-10E8-819CF3C12552}"/>
              </a:ext>
            </a:extLst>
          </p:cNvPr>
          <p:cNvSpPr/>
          <p:nvPr/>
        </p:nvSpPr>
        <p:spPr bwMode="white">
          <a:xfrm>
            <a:off x="813914" y="2035306"/>
            <a:ext cx="4417934" cy="33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C1C394-2EA5-FE78-FECE-8E652EA3C829}"/>
              </a:ext>
            </a:extLst>
          </p:cNvPr>
          <p:cNvSpPr/>
          <p:nvPr/>
        </p:nvSpPr>
        <p:spPr bwMode="white">
          <a:xfrm>
            <a:off x="813914" y="2712986"/>
            <a:ext cx="2123274" cy="343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EC83E5-28B5-43E1-C47C-ADB85DC41BCD}"/>
              </a:ext>
            </a:extLst>
          </p:cNvPr>
          <p:cNvSpPr/>
          <p:nvPr/>
        </p:nvSpPr>
        <p:spPr bwMode="white">
          <a:xfrm>
            <a:off x="813914" y="3371576"/>
            <a:ext cx="5918102" cy="362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9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CCB40-E25B-93D9-AB34-2C7A6043B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7598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6D514AF-410C-C302-43FA-CEF10FDB72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1628800"/>
            <a:ext cx="4176464" cy="104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2664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064936-91CF-2348-2AC2-8E7BC8589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69" y="1224000"/>
            <a:ext cx="11340000" cy="26317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1680AE-F833-A224-8E92-13BADC1DDF74}"/>
              </a:ext>
            </a:extLst>
          </p:cNvPr>
          <p:cNvSpPr/>
          <p:nvPr/>
        </p:nvSpPr>
        <p:spPr bwMode="white">
          <a:xfrm>
            <a:off x="784683" y="1996357"/>
            <a:ext cx="6265088" cy="3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717979-95A2-4646-D850-6999EFAA0029}"/>
              </a:ext>
            </a:extLst>
          </p:cNvPr>
          <p:cNvSpPr/>
          <p:nvPr/>
        </p:nvSpPr>
        <p:spPr bwMode="white">
          <a:xfrm>
            <a:off x="784683" y="2692432"/>
            <a:ext cx="5360554" cy="32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370B19-4434-9DE7-A9CB-2E7B2A21C685}"/>
              </a:ext>
            </a:extLst>
          </p:cNvPr>
          <p:cNvSpPr/>
          <p:nvPr/>
        </p:nvSpPr>
        <p:spPr bwMode="white">
          <a:xfrm>
            <a:off x="784683" y="3359902"/>
            <a:ext cx="7070230" cy="3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2F0980F-2267-E4B1-7E37-DA877681F8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83"/>
          <a:stretch/>
        </p:blipFill>
        <p:spPr>
          <a:xfrm>
            <a:off x="4821121" y="4121426"/>
            <a:ext cx="2814250" cy="249052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93F88F5-1D8A-EAE4-8F16-0A07899747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8875" y="4227099"/>
            <a:ext cx="2814249" cy="230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72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C9152-B93B-880A-198B-9DE4567B93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4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409170-05FC-72E6-C2C7-AFC17998D504}"/>
              </a:ext>
            </a:extLst>
          </p:cNvPr>
          <p:cNvSpPr/>
          <p:nvPr/>
        </p:nvSpPr>
        <p:spPr bwMode="white">
          <a:xfrm>
            <a:off x="321914" y="2053296"/>
            <a:ext cx="7122015" cy="36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F2FDE8-580B-920A-A401-F7AE064D7C38}"/>
              </a:ext>
            </a:extLst>
          </p:cNvPr>
          <p:cNvSpPr/>
          <p:nvPr/>
        </p:nvSpPr>
        <p:spPr bwMode="white">
          <a:xfrm>
            <a:off x="321914" y="2758674"/>
            <a:ext cx="5865188" cy="33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5E6FA7-B3DB-4AE0-165F-F0A103FC348C}"/>
              </a:ext>
            </a:extLst>
          </p:cNvPr>
          <p:cNvSpPr/>
          <p:nvPr/>
        </p:nvSpPr>
        <p:spPr bwMode="white">
          <a:xfrm>
            <a:off x="321914" y="3397327"/>
            <a:ext cx="7646294" cy="36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4044A9-F8BB-90AE-D3CE-54359F81C29D}"/>
              </a:ext>
            </a:extLst>
          </p:cNvPr>
          <p:cNvSpPr/>
          <p:nvPr/>
        </p:nvSpPr>
        <p:spPr bwMode="white">
          <a:xfrm>
            <a:off x="321914" y="4074108"/>
            <a:ext cx="4303675" cy="36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34DA1F74-DCDB-9DAF-6A6A-6D7AB4746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4" r="45214"/>
          <a:stretch/>
        </p:blipFill>
        <p:spPr>
          <a:xfrm>
            <a:off x="4728611" y="4276328"/>
            <a:ext cx="3020004" cy="249052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4EB19E7-69E9-9F40-29DA-BC939E8E56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8610" y="4233846"/>
            <a:ext cx="2916984" cy="242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82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7BDDE-CB7A-08A6-3C58-CE31449B3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49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8C8AD9-2010-0A56-3FE3-72F2F7199830}"/>
              </a:ext>
            </a:extLst>
          </p:cNvPr>
          <p:cNvSpPr/>
          <p:nvPr/>
        </p:nvSpPr>
        <p:spPr bwMode="white">
          <a:xfrm>
            <a:off x="321914" y="2015373"/>
            <a:ext cx="10530679" cy="111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1C3B32-4C47-772A-5FC0-9B5ADE727DA9}"/>
              </a:ext>
            </a:extLst>
          </p:cNvPr>
          <p:cNvSpPr/>
          <p:nvPr/>
        </p:nvSpPr>
        <p:spPr bwMode="white">
          <a:xfrm>
            <a:off x="321914" y="3407426"/>
            <a:ext cx="10007002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2DE6B8-7142-BF7D-67C0-61329295AA18}"/>
              </a:ext>
            </a:extLst>
          </p:cNvPr>
          <p:cNvSpPr/>
          <p:nvPr/>
        </p:nvSpPr>
        <p:spPr bwMode="white">
          <a:xfrm>
            <a:off x="321914" y="4112987"/>
            <a:ext cx="5054006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1D9F5A-B948-8DFE-1362-3933B105ACDF}"/>
              </a:ext>
            </a:extLst>
          </p:cNvPr>
          <p:cNvSpPr/>
          <p:nvPr/>
        </p:nvSpPr>
        <p:spPr bwMode="white">
          <a:xfrm>
            <a:off x="321914" y="4761340"/>
            <a:ext cx="5126014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4F34B70-FB62-D115-A8D1-E7F7556B9692}"/>
              </a:ext>
            </a:extLst>
          </p:cNvPr>
          <p:cNvSpPr/>
          <p:nvPr/>
        </p:nvSpPr>
        <p:spPr bwMode="white">
          <a:xfrm>
            <a:off x="321914" y="5400158"/>
            <a:ext cx="9014446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F6DA154-F838-6EAE-BC31-DC06117709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45" r="17243"/>
          <a:stretch/>
        </p:blipFill>
        <p:spPr>
          <a:xfrm>
            <a:off x="9408368" y="3872236"/>
            <a:ext cx="2126096" cy="192859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3069CDB-7355-E2A7-459F-35E8D1DF2A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6360" y="3838401"/>
            <a:ext cx="2258841" cy="183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88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BC846-AD78-7B0F-36B5-7A35D52C7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0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07A43C-4F41-4292-B2F9-A56254B6075F}"/>
              </a:ext>
            </a:extLst>
          </p:cNvPr>
          <p:cNvSpPr/>
          <p:nvPr/>
        </p:nvSpPr>
        <p:spPr bwMode="white">
          <a:xfrm>
            <a:off x="10690730" y="1443319"/>
            <a:ext cx="304685" cy="30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27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638C2-84C5-0589-8886-F09DD3DF32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80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9B1C56-8F52-3D6A-350B-632FB63E0069}"/>
              </a:ext>
            </a:extLst>
          </p:cNvPr>
          <p:cNvSpPr/>
          <p:nvPr/>
        </p:nvSpPr>
        <p:spPr bwMode="white">
          <a:xfrm>
            <a:off x="10690730" y="2920007"/>
            <a:ext cx="304685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EC7967-08C9-FF5E-6C8C-1E2E5204E7C8}"/>
              </a:ext>
            </a:extLst>
          </p:cNvPr>
          <p:cNvSpPr/>
          <p:nvPr/>
        </p:nvSpPr>
        <p:spPr bwMode="white">
          <a:xfrm>
            <a:off x="10690730" y="5111477"/>
            <a:ext cx="314205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47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3F699-06DD-622E-F438-AA6A3F7C12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96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535A89-DCD0-C42E-224E-EC36B190C5EF}"/>
              </a:ext>
            </a:extLst>
          </p:cNvPr>
          <p:cNvSpPr/>
          <p:nvPr/>
        </p:nvSpPr>
        <p:spPr bwMode="white">
          <a:xfrm>
            <a:off x="7253501" y="2939697"/>
            <a:ext cx="285642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57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82AEE-FA4A-653A-82D2-0556EC930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8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092A33-DA3E-82AF-BA8F-AAD77514DDD8}"/>
              </a:ext>
            </a:extLst>
          </p:cNvPr>
          <p:cNvSpPr/>
          <p:nvPr/>
        </p:nvSpPr>
        <p:spPr bwMode="white">
          <a:xfrm>
            <a:off x="10690730" y="2635603"/>
            <a:ext cx="295162" cy="31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85231B-1A9E-2530-43F7-A541BAA2C49E}"/>
              </a:ext>
            </a:extLst>
          </p:cNvPr>
          <p:cNvSpPr/>
          <p:nvPr/>
        </p:nvSpPr>
        <p:spPr bwMode="white">
          <a:xfrm>
            <a:off x="10690730" y="4619479"/>
            <a:ext cx="295162" cy="31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BF1D2-63EE-5769-4F06-5247115FDC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40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3568FB-8898-AEA2-E790-F0D2DC5966F4}"/>
              </a:ext>
            </a:extLst>
          </p:cNvPr>
          <p:cNvSpPr/>
          <p:nvPr/>
        </p:nvSpPr>
        <p:spPr bwMode="white">
          <a:xfrm>
            <a:off x="10690730" y="1483589"/>
            <a:ext cx="304685" cy="30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8E22F6-E54B-5785-1A2A-F53FAFE642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64309"/>
            <a:ext cx="11340000" cy="3089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03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46DB56-726B-B83B-D43D-C2FAEC9EC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99128"/>
            <a:ext cx="113339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23E21D-2561-F1A1-7727-FE9265D578DA}"/>
              </a:ext>
            </a:extLst>
          </p:cNvPr>
          <p:cNvSpPr/>
          <p:nvPr/>
        </p:nvSpPr>
        <p:spPr bwMode="white">
          <a:xfrm>
            <a:off x="10694748" y="2408972"/>
            <a:ext cx="285490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844876-90E6-CDD2-10F9-E09C6C4D0E3C}"/>
              </a:ext>
            </a:extLst>
          </p:cNvPr>
          <p:cNvSpPr/>
          <p:nvPr/>
        </p:nvSpPr>
        <p:spPr bwMode="white">
          <a:xfrm>
            <a:off x="10685232" y="4895251"/>
            <a:ext cx="304522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3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35708-28AC-1A85-A6AD-6BE77D6A24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79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325F26-893A-9BAA-5E9C-DEAD99215C64}"/>
              </a:ext>
            </a:extLst>
          </p:cNvPr>
          <p:cNvSpPr/>
          <p:nvPr/>
        </p:nvSpPr>
        <p:spPr bwMode="white">
          <a:xfrm>
            <a:off x="2692745" y="2539582"/>
            <a:ext cx="609370" cy="30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BD0D9D-C8E5-78E9-5AB4-E7C0A30288EA}"/>
              </a:ext>
            </a:extLst>
          </p:cNvPr>
          <p:cNvSpPr/>
          <p:nvPr/>
        </p:nvSpPr>
        <p:spPr bwMode="white">
          <a:xfrm>
            <a:off x="6701259" y="3578702"/>
            <a:ext cx="266599" cy="30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E6B156-84EE-B55A-D340-021EA6D83185}"/>
              </a:ext>
            </a:extLst>
          </p:cNvPr>
          <p:cNvSpPr/>
          <p:nvPr/>
        </p:nvSpPr>
        <p:spPr bwMode="white">
          <a:xfrm>
            <a:off x="3530629" y="5838072"/>
            <a:ext cx="1133047" cy="324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19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