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0" y="3181350"/>
            <a:ext cx="29718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5708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4408293"/>
            <a:ext cx="342770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23827"/>
            <a:ext cx="11340000" cy="281034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47" y="1224000"/>
            <a:ext cx="11340000" cy="506739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19161" y="3176660"/>
            <a:ext cx="3541838" cy="4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9161" y="4043450"/>
            <a:ext cx="3037782" cy="4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9161" y="4881665"/>
            <a:ext cx="10310590" cy="140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86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24" y="1224000"/>
            <a:ext cx="11340000" cy="2821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6306" y="2501212"/>
            <a:ext cx="428463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70304"/>
            <a:ext cx="11340000" cy="19173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23992" y="2794638"/>
            <a:ext cx="867695" cy="3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3719947"/>
            <a:ext cx="199949" cy="3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68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855" y="3834765"/>
            <a:ext cx="8778875" cy="23393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58275" y="3986530"/>
            <a:ext cx="5575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0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5150150"/>
            <a:ext cx="371334" cy="40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2972" y="2424376"/>
            <a:ext cx="1513348" cy="4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7732" y="4243993"/>
            <a:ext cx="761712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29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3717031"/>
            <a:ext cx="7590977" cy="97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11738" y="5153528"/>
            <a:ext cx="2123274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11738" y="5954695"/>
            <a:ext cx="790277" cy="35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23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9874" y="3986595"/>
            <a:ext cx="361813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53" y="1224000"/>
            <a:ext cx="11340000" cy="56919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8767" y="3016427"/>
            <a:ext cx="8798422" cy="108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69271" y="4432250"/>
            <a:ext cx="3273502" cy="108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569271" y="5733256"/>
            <a:ext cx="1037832" cy="95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283589"/>
            <a:ext cx="2799294" cy="4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5289" y="3283589"/>
            <a:ext cx="2799294" cy="41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458" y="4170356"/>
            <a:ext cx="1142569" cy="35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2846" y="4077072"/>
            <a:ext cx="178693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73753" y="5521594"/>
            <a:ext cx="1494860" cy="99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21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56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68216"/>
            <a:ext cx="11340000" cy="273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406816"/>
            <a:ext cx="8654406" cy="44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149080"/>
            <a:ext cx="411790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5220177"/>
            <a:ext cx="5179647" cy="45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182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3914" y="2204865"/>
            <a:ext cx="663818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914" y="3204582"/>
            <a:ext cx="10166574" cy="130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3914" y="4918549"/>
            <a:ext cx="7934326" cy="44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521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" r="12376" b="2296"/>
          <a:stretch>
            <a:fillRect/>
          </a:stretch>
        </p:blipFill>
        <p:spPr>
          <a:xfrm>
            <a:off x="1427800" y="1340768"/>
            <a:ext cx="9336400" cy="551723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91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3739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13914" y="2852936"/>
            <a:ext cx="678219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3914" y="4437256"/>
            <a:ext cx="1023858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>
            <a:fillRect/>
          </a:stretch>
        </p:blipFill>
        <p:spPr>
          <a:xfrm>
            <a:off x="635712" y="1224000"/>
            <a:ext cx="10920576" cy="51933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2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510097"/>
            <a:ext cx="380856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0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1529203"/>
            <a:ext cx="380856" cy="38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46913"/>
            <a:ext cx="11340000" cy="9641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2265" y="3271486"/>
            <a:ext cx="818818" cy="38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188916" cy="5805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780" y="3782259"/>
            <a:ext cx="3950369" cy="54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247" y="4752335"/>
            <a:ext cx="4671676" cy="54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8825" y="5716736"/>
            <a:ext cx="4023604" cy="114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4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617407"/>
            <a:ext cx="342770" cy="39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88" y="4049248"/>
            <a:ext cx="371334" cy="38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652542"/>
            <a:ext cx="11340000" cy="88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5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513" y="2587566"/>
            <a:ext cx="1056876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078" y="3970203"/>
            <a:ext cx="1580554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3727" y="5343305"/>
            <a:ext cx="1590075" cy="41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2025-09-23T03:19:08Z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