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3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3B0E008-1326-0716-8415-7AF3D8EE8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3043237"/>
            <a:ext cx="106870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B94C2-A2C4-5270-D123-4D47FADCC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944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99F73C-36B9-8B31-73E0-649E7F04C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1987"/>
            <a:ext cx="1105234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14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FC11D-26F1-EA7D-8172-61CD78AD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357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4DDC6-81A0-73C7-B477-EA13C7B23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47" y="1224000"/>
            <a:ext cx="11340000" cy="5348505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8D314D9-B9E3-BF55-D2D0-394E60E5E0C0}"/>
              </a:ext>
            </a:extLst>
          </p:cNvPr>
          <p:cNvSpPr/>
          <p:nvPr/>
        </p:nvSpPr>
        <p:spPr bwMode="white">
          <a:xfrm>
            <a:off x="785561" y="4510556"/>
            <a:ext cx="7286254" cy="100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4F91584-D7C5-63F5-888B-D0C7C06807AB}"/>
              </a:ext>
            </a:extLst>
          </p:cNvPr>
          <p:cNvSpPr/>
          <p:nvPr/>
        </p:nvSpPr>
        <p:spPr bwMode="white">
          <a:xfrm>
            <a:off x="785561" y="5952802"/>
            <a:ext cx="6206134" cy="5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9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E5FCA-9B5B-5D7B-DA80-4EF6257AA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70" y="1224000"/>
            <a:ext cx="11340000" cy="5038701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15A0946-42E2-5153-C648-15DFF86106A0}"/>
              </a:ext>
            </a:extLst>
          </p:cNvPr>
          <p:cNvSpPr/>
          <p:nvPr/>
        </p:nvSpPr>
        <p:spPr bwMode="white">
          <a:xfrm>
            <a:off x="838284" y="3429000"/>
            <a:ext cx="627814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940BD88-CB3F-A247-8FEC-C192A5589035}"/>
              </a:ext>
            </a:extLst>
          </p:cNvPr>
          <p:cNvSpPr/>
          <p:nvPr/>
        </p:nvSpPr>
        <p:spPr bwMode="white">
          <a:xfrm>
            <a:off x="838284" y="5085184"/>
            <a:ext cx="8294366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40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F6458A-F71D-2ADD-38AD-347146577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256" y="990000"/>
            <a:ext cx="11215684" cy="586800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5D19B98-66AE-7769-ED86-B3D266C0A644}"/>
              </a:ext>
            </a:extLst>
          </p:cNvPr>
          <p:cNvSpPr/>
          <p:nvPr/>
        </p:nvSpPr>
        <p:spPr bwMode="white">
          <a:xfrm>
            <a:off x="932587" y="2690944"/>
            <a:ext cx="7213829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B059155-51D5-8DE9-EE82-BDFE99688F15}"/>
              </a:ext>
            </a:extLst>
          </p:cNvPr>
          <p:cNvSpPr/>
          <p:nvPr/>
        </p:nvSpPr>
        <p:spPr bwMode="white">
          <a:xfrm>
            <a:off x="932586" y="4203112"/>
            <a:ext cx="678178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0C03D1E-F46A-BEE4-0B32-F22BC733D633}"/>
              </a:ext>
            </a:extLst>
          </p:cNvPr>
          <p:cNvSpPr/>
          <p:nvPr/>
        </p:nvSpPr>
        <p:spPr bwMode="white">
          <a:xfrm>
            <a:off x="932587" y="5571265"/>
            <a:ext cx="526961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69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2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C0522-929F-E141-11BF-BEE459C06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22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B579B-1DF3-866E-039B-EAE7F57F0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4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285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34E0F-B71A-5895-B01C-551ED4E32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7319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68565A-B356-B993-F475-E4A0E1B24728}"/>
              </a:ext>
            </a:extLst>
          </p:cNvPr>
          <p:cNvSpPr/>
          <p:nvPr/>
        </p:nvSpPr>
        <p:spPr bwMode="white">
          <a:xfrm>
            <a:off x="6253752" y="2375540"/>
            <a:ext cx="3082607" cy="126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09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3842A-5332-CA76-6549-5D36DCB89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61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9A3211-4686-BD76-7E5F-B01F1BF975A3}"/>
              </a:ext>
            </a:extLst>
          </p:cNvPr>
          <p:cNvSpPr/>
          <p:nvPr/>
        </p:nvSpPr>
        <p:spPr bwMode="white">
          <a:xfrm>
            <a:off x="8567455" y="1224000"/>
            <a:ext cx="1993041" cy="122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804DF1A-37F2-90A2-B4EB-85D54CC360E4}"/>
              </a:ext>
            </a:extLst>
          </p:cNvPr>
          <p:cNvSpPr/>
          <p:nvPr/>
        </p:nvSpPr>
        <p:spPr bwMode="white">
          <a:xfrm>
            <a:off x="1055440" y="2852936"/>
            <a:ext cx="3888432" cy="120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90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D584F4-1B7A-9C4F-0AA3-528024853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0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279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9A681-4475-1609-8280-4580F4CB2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98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AE946B-03F8-086C-EB8B-C587C0026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4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DDC84C-608F-6B4E-64D0-A85F56FD1277}"/>
              </a:ext>
            </a:extLst>
          </p:cNvPr>
          <p:cNvSpPr/>
          <p:nvPr/>
        </p:nvSpPr>
        <p:spPr bwMode="white">
          <a:xfrm>
            <a:off x="9624332" y="1595378"/>
            <a:ext cx="980705" cy="44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2D18BF-BB31-4599-752F-267A183EB5FA}"/>
              </a:ext>
            </a:extLst>
          </p:cNvPr>
          <p:cNvSpPr/>
          <p:nvPr/>
        </p:nvSpPr>
        <p:spPr bwMode="white">
          <a:xfrm>
            <a:off x="1178841" y="2519062"/>
            <a:ext cx="1532947" cy="4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D7C0F8-CDC0-E6EA-EAEB-55551F60BE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59"/>
          <a:stretch/>
        </p:blipFill>
        <p:spPr>
          <a:xfrm>
            <a:off x="263352" y="4941168"/>
            <a:ext cx="10925067" cy="184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08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6EB37-2194-1906-682E-9AEAA7959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68"/>
          <a:stretch/>
        </p:blipFill>
        <p:spPr>
          <a:xfrm>
            <a:off x="1250604" y="1453484"/>
            <a:ext cx="10925067" cy="395103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451062-8B08-805E-0146-8B5498E75FFB}"/>
              </a:ext>
            </a:extLst>
          </p:cNvPr>
          <p:cNvSpPr/>
          <p:nvPr/>
        </p:nvSpPr>
        <p:spPr bwMode="white">
          <a:xfrm>
            <a:off x="1213911" y="3182206"/>
            <a:ext cx="2660175" cy="44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A6D9DC-C4B0-270E-1431-B3DCDB5E897F}"/>
              </a:ext>
            </a:extLst>
          </p:cNvPr>
          <p:cNvSpPr/>
          <p:nvPr/>
        </p:nvSpPr>
        <p:spPr bwMode="white">
          <a:xfrm>
            <a:off x="1213910" y="4027050"/>
            <a:ext cx="6970321" cy="55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C3730FB-7113-9017-8889-CDB9E43112EE}"/>
              </a:ext>
            </a:extLst>
          </p:cNvPr>
          <p:cNvSpPr/>
          <p:nvPr/>
        </p:nvSpPr>
        <p:spPr bwMode="white">
          <a:xfrm>
            <a:off x="2999656" y="4835163"/>
            <a:ext cx="2088231" cy="46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44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