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FE42888-AEB8-1DF3-9572-EB188D824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3086100"/>
            <a:ext cx="101917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CE959-64DB-B206-12ED-865C2B1CD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90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BF2476-2A81-DB3E-AE0D-56EBF674F2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9" r="7396"/>
          <a:stretch/>
        </p:blipFill>
        <p:spPr>
          <a:xfrm>
            <a:off x="5879976" y="4100052"/>
            <a:ext cx="4944522" cy="26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70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A29C6-9565-76B2-5788-05585D067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30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66AEFE-4455-8B90-1146-4AD7E1B628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9" r="7396"/>
          <a:stretch/>
        </p:blipFill>
        <p:spPr>
          <a:xfrm>
            <a:off x="3623739" y="4122420"/>
            <a:ext cx="4944522" cy="26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35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8BC4B-A3C8-D886-EE53-812D2734C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8" y="990000"/>
            <a:ext cx="10992542" cy="5868000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5EAC78C-E77E-E0F9-79E7-7765AB8DE4DF}"/>
              </a:ext>
            </a:extLst>
          </p:cNvPr>
          <p:cNvSpPr/>
          <p:nvPr/>
        </p:nvSpPr>
        <p:spPr bwMode="white">
          <a:xfrm>
            <a:off x="1162538" y="6211133"/>
            <a:ext cx="7645127" cy="4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596183-98DF-6D7B-39DD-0AB1DF197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9" r="7396"/>
          <a:stretch/>
        </p:blipFill>
        <p:spPr>
          <a:xfrm>
            <a:off x="8472264" y="4293096"/>
            <a:ext cx="338493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5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6E551-66FC-5F76-0AB0-95D840B78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16869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3A303A-92A1-71B8-2863-C8B53B0BE2CF}"/>
              </a:ext>
            </a:extLst>
          </p:cNvPr>
          <p:cNvSpPr/>
          <p:nvPr/>
        </p:nvSpPr>
        <p:spPr bwMode="white">
          <a:xfrm>
            <a:off x="813914" y="3068960"/>
            <a:ext cx="686626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0DF5675-AB41-E231-2F88-BBA90479C853}"/>
              </a:ext>
            </a:extLst>
          </p:cNvPr>
          <p:cNvSpPr/>
          <p:nvPr/>
        </p:nvSpPr>
        <p:spPr bwMode="white">
          <a:xfrm>
            <a:off x="813914" y="4816626"/>
            <a:ext cx="9374486" cy="4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9D2B81-016C-F6B3-F6F0-D454E1F612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9" r="7396"/>
          <a:stretch/>
        </p:blipFill>
        <p:spPr>
          <a:xfrm>
            <a:off x="7568572" y="1881347"/>
            <a:ext cx="4264038" cy="226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2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BF951-60D1-4774-2A6D-F4EC96FD1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3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6852D-F7B3-77E7-736B-D5AA7F441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1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2F67F-3513-EC58-CE9A-E7D7D0F92F9A}"/>
              </a:ext>
            </a:extLst>
          </p:cNvPr>
          <p:cNvSpPr/>
          <p:nvPr/>
        </p:nvSpPr>
        <p:spPr bwMode="white">
          <a:xfrm>
            <a:off x="10192503" y="1604880"/>
            <a:ext cx="428463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5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81530-8885-D6EB-43CF-ED7001C25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88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56E32-278B-0B84-10E4-C6D8F3F96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16" y="908721"/>
            <a:ext cx="10756659" cy="50405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6EABD8-76FB-E90B-A5B2-B3FB952237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7" t="2597" r="2948" b="32494"/>
          <a:stretch/>
        </p:blipFill>
        <p:spPr>
          <a:xfrm>
            <a:off x="10632504" y="5517232"/>
            <a:ext cx="1175967" cy="122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34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A0C04-2F24-F7B1-10C7-6D7F814A5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39087"/>
            <a:ext cx="11340000" cy="457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9B10C-1751-E0CF-CD2E-F459670E8230}"/>
              </a:ext>
            </a:extLst>
          </p:cNvPr>
          <p:cNvSpPr/>
          <p:nvPr/>
        </p:nvSpPr>
        <p:spPr bwMode="white">
          <a:xfrm>
            <a:off x="10249632" y="2662521"/>
            <a:ext cx="333249" cy="39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D7A64D-CF25-1C64-BDF4-A931BD6349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7" t="2597" r="2948" b="32494"/>
          <a:stretch/>
        </p:blipFill>
        <p:spPr>
          <a:xfrm>
            <a:off x="6096000" y="2067678"/>
            <a:ext cx="1584176" cy="165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8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04C92-DB2B-1320-D862-DF6089166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57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D481F-830C-361F-0AE5-5F0F7D99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95" y="1224000"/>
            <a:ext cx="11340000" cy="334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FF286-4C00-8B22-6A18-87A4B8AAD187}"/>
              </a:ext>
            </a:extLst>
          </p:cNvPr>
          <p:cNvSpPr/>
          <p:nvPr/>
        </p:nvSpPr>
        <p:spPr bwMode="white">
          <a:xfrm>
            <a:off x="4992387" y="2484313"/>
            <a:ext cx="1399647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27E89-16D7-B36D-1F77-AC9589CDCAEB}"/>
              </a:ext>
            </a:extLst>
          </p:cNvPr>
          <p:cNvSpPr/>
          <p:nvPr/>
        </p:nvSpPr>
        <p:spPr bwMode="white">
          <a:xfrm>
            <a:off x="7172790" y="2484313"/>
            <a:ext cx="1409168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273327-13CF-AF94-FB68-A29CC1694B1F}"/>
              </a:ext>
            </a:extLst>
          </p:cNvPr>
          <p:cNvSpPr/>
          <p:nvPr/>
        </p:nvSpPr>
        <p:spPr bwMode="white">
          <a:xfrm>
            <a:off x="9305586" y="2484313"/>
            <a:ext cx="1399647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FC079F-7FEE-3208-D903-354CD6080B6E}"/>
              </a:ext>
            </a:extLst>
          </p:cNvPr>
          <p:cNvSpPr/>
          <p:nvPr/>
        </p:nvSpPr>
        <p:spPr bwMode="white">
          <a:xfrm>
            <a:off x="4992387" y="3162208"/>
            <a:ext cx="1399647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3E9782-9BD9-0176-F460-2C149CAEBC67}"/>
              </a:ext>
            </a:extLst>
          </p:cNvPr>
          <p:cNvSpPr/>
          <p:nvPr/>
        </p:nvSpPr>
        <p:spPr bwMode="white">
          <a:xfrm>
            <a:off x="7172790" y="3162208"/>
            <a:ext cx="1361561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C1A441-F04B-5783-293A-35208ED8DCB7}"/>
              </a:ext>
            </a:extLst>
          </p:cNvPr>
          <p:cNvSpPr/>
          <p:nvPr/>
        </p:nvSpPr>
        <p:spPr bwMode="white">
          <a:xfrm>
            <a:off x="9324629" y="3162208"/>
            <a:ext cx="1380604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D39187-C1AD-55BE-1D26-2104DAA5968D}"/>
              </a:ext>
            </a:extLst>
          </p:cNvPr>
          <p:cNvSpPr/>
          <p:nvPr/>
        </p:nvSpPr>
        <p:spPr bwMode="white">
          <a:xfrm>
            <a:off x="4840044" y="3840104"/>
            <a:ext cx="1713853" cy="26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ABE12B-3FE3-4FBC-E210-D1FB1BA2B799}"/>
              </a:ext>
            </a:extLst>
          </p:cNvPr>
          <p:cNvSpPr/>
          <p:nvPr/>
        </p:nvSpPr>
        <p:spPr bwMode="white">
          <a:xfrm>
            <a:off x="7029969" y="3840104"/>
            <a:ext cx="1723376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17B62E-F926-95AC-9D54-63DF26E2D5C9}"/>
              </a:ext>
            </a:extLst>
          </p:cNvPr>
          <p:cNvSpPr/>
          <p:nvPr/>
        </p:nvSpPr>
        <p:spPr bwMode="white">
          <a:xfrm>
            <a:off x="9286543" y="3840104"/>
            <a:ext cx="1380604" cy="25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F46288-55C9-8299-C830-F4EBF731CB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517999"/>
            <a:ext cx="11340000" cy="21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2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6CC55-F722-4196-AB00-827520D5A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82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A26C5C-9BCA-59BA-BC8A-BBC877CB4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9" r="7396"/>
          <a:stretch/>
        </p:blipFill>
        <p:spPr>
          <a:xfrm>
            <a:off x="6888088" y="4228366"/>
            <a:ext cx="4944522" cy="262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76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