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24" r:id="rId2"/>
    <p:sldId id="354" r:id="rId3"/>
    <p:sldId id="352" r:id="rId4"/>
    <p:sldId id="351" r:id="rId5"/>
    <p:sldId id="350" r:id="rId6"/>
    <p:sldId id="349" r:id="rId7"/>
    <p:sldId id="347" r:id="rId8"/>
    <p:sldId id="346" r:id="rId9"/>
    <p:sldId id="345" r:id="rId10"/>
    <p:sldId id="344" r:id="rId11"/>
    <p:sldId id="343" r:id="rId12"/>
    <p:sldId id="341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6" r:id="rId26"/>
    <p:sldId id="355" r:id="rId27"/>
    <p:sldId id="325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853" autoAdjust="0"/>
    <p:restoredTop sz="94660"/>
  </p:normalViewPr>
  <p:slideViewPr>
    <p:cSldViewPr showGuides="1">
      <p:cViewPr varScale="1">
        <p:scale>
          <a:sx n="72" d="100"/>
          <a:sy n="72" d="100"/>
        </p:scale>
        <p:origin x="389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54DF6EF-EF88-F5E7-20D7-1A90E04C4F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4075" y="2881312"/>
            <a:ext cx="7943850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BDC865-53A7-B82F-38FB-E34D33C1B4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16776"/>
            <a:ext cx="10942599" cy="57686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57F90F-A83E-ABF9-32EC-68AC8E2C613A}"/>
              </a:ext>
            </a:extLst>
          </p:cNvPr>
          <p:cNvSpPr/>
          <p:nvPr/>
        </p:nvSpPr>
        <p:spPr bwMode="white">
          <a:xfrm>
            <a:off x="4607522" y="6309320"/>
            <a:ext cx="1416470" cy="418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000C5D-A786-0B37-1FD4-BBD73E95F9CB}"/>
              </a:ext>
            </a:extLst>
          </p:cNvPr>
          <p:cNvSpPr/>
          <p:nvPr/>
        </p:nvSpPr>
        <p:spPr bwMode="white">
          <a:xfrm>
            <a:off x="8976321" y="6318680"/>
            <a:ext cx="629012" cy="418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BA0DCC7-2EEC-91FA-F36F-5D2DB019575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49" b="26030"/>
          <a:stretch/>
        </p:blipFill>
        <p:spPr>
          <a:xfrm>
            <a:off x="10409312" y="2276872"/>
            <a:ext cx="1786573" cy="2006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274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0146CF-10AB-744C-8EA7-056F332E9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28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48A88D-D758-20C6-9724-3A6FFD9F5827}"/>
              </a:ext>
            </a:extLst>
          </p:cNvPr>
          <p:cNvSpPr/>
          <p:nvPr/>
        </p:nvSpPr>
        <p:spPr bwMode="white">
          <a:xfrm>
            <a:off x="978891" y="2780929"/>
            <a:ext cx="4181005" cy="447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1B2301-930D-403C-2575-31510DEF3771}"/>
              </a:ext>
            </a:extLst>
          </p:cNvPr>
          <p:cNvSpPr/>
          <p:nvPr/>
        </p:nvSpPr>
        <p:spPr bwMode="white">
          <a:xfrm>
            <a:off x="2349974" y="3638307"/>
            <a:ext cx="1390125" cy="276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6268C90-0F24-DDAA-3947-5DBAEBD6E0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915045"/>
            <a:ext cx="11340000" cy="257610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CF3D363-46F3-5B04-9F44-4E3E692F9E51}"/>
              </a:ext>
            </a:extLst>
          </p:cNvPr>
          <p:cNvSpPr/>
          <p:nvPr/>
        </p:nvSpPr>
        <p:spPr bwMode="white">
          <a:xfrm>
            <a:off x="978891" y="5183941"/>
            <a:ext cx="4829077" cy="44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C22B35F-1919-5DF8-E796-C89768F676DD}"/>
              </a:ext>
            </a:extLst>
          </p:cNvPr>
          <p:cNvSpPr/>
          <p:nvPr/>
        </p:nvSpPr>
        <p:spPr bwMode="white">
          <a:xfrm>
            <a:off x="2369569" y="5956959"/>
            <a:ext cx="1854223" cy="44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110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C31FD7-EF01-3B11-7F3D-DEB6014814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30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8C7A48-B169-618B-AF7F-6CD28C323055}"/>
              </a:ext>
            </a:extLst>
          </p:cNvPr>
          <p:cNvSpPr/>
          <p:nvPr/>
        </p:nvSpPr>
        <p:spPr bwMode="white">
          <a:xfrm>
            <a:off x="978891" y="3429000"/>
            <a:ext cx="3460925" cy="411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AF3223C-DB2B-D188-FDDE-65B819C105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891" y="4166852"/>
            <a:ext cx="11340000" cy="1942777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0DE971-28A0-7A48-AE58-050D51ABF734}"/>
              </a:ext>
            </a:extLst>
          </p:cNvPr>
          <p:cNvSpPr/>
          <p:nvPr/>
        </p:nvSpPr>
        <p:spPr bwMode="white">
          <a:xfrm>
            <a:off x="940805" y="4966819"/>
            <a:ext cx="4477942" cy="342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457F592-857F-AAED-FA05-D7B1CAD88072}"/>
              </a:ext>
            </a:extLst>
          </p:cNvPr>
          <p:cNvSpPr/>
          <p:nvPr/>
        </p:nvSpPr>
        <p:spPr bwMode="white">
          <a:xfrm>
            <a:off x="2330931" y="5652505"/>
            <a:ext cx="4237027" cy="342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1381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606B00-1B80-2270-9EC1-0292F564D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96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9D3F42-F064-DEAE-A6FE-FF3B464D67F6}"/>
              </a:ext>
            </a:extLst>
          </p:cNvPr>
          <p:cNvSpPr/>
          <p:nvPr/>
        </p:nvSpPr>
        <p:spPr bwMode="white">
          <a:xfrm>
            <a:off x="978891" y="2779613"/>
            <a:ext cx="3894256" cy="362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F7D239-8665-FE07-C6CE-6846D88B74CF}"/>
              </a:ext>
            </a:extLst>
          </p:cNvPr>
          <p:cNvSpPr/>
          <p:nvPr/>
        </p:nvSpPr>
        <p:spPr bwMode="white">
          <a:xfrm>
            <a:off x="978890" y="3429000"/>
            <a:ext cx="3894255" cy="362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9B3807E-8DA3-1B6F-5F0D-9955FD2F73F9}"/>
              </a:ext>
            </a:extLst>
          </p:cNvPr>
          <p:cNvSpPr/>
          <p:nvPr/>
        </p:nvSpPr>
        <p:spPr bwMode="white">
          <a:xfrm>
            <a:off x="1788211" y="4144354"/>
            <a:ext cx="2218488" cy="267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FE6792F-A42D-0E1B-735E-C64F8541BBD6}"/>
              </a:ext>
            </a:extLst>
          </p:cNvPr>
          <p:cNvSpPr/>
          <p:nvPr/>
        </p:nvSpPr>
        <p:spPr bwMode="white">
          <a:xfrm>
            <a:off x="1788211" y="4812408"/>
            <a:ext cx="818841" cy="276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83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506783-CB17-3EF8-5E82-11387A4FF1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75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0CAEB7-545C-D5D7-E490-2D01850FDC9D}"/>
              </a:ext>
            </a:extLst>
          </p:cNvPr>
          <p:cNvSpPr/>
          <p:nvPr/>
        </p:nvSpPr>
        <p:spPr bwMode="white">
          <a:xfrm>
            <a:off x="988412" y="3465405"/>
            <a:ext cx="8491963" cy="42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87ECF8-77B5-C817-396A-94322B8DC2D4}"/>
              </a:ext>
            </a:extLst>
          </p:cNvPr>
          <p:cNvSpPr/>
          <p:nvPr/>
        </p:nvSpPr>
        <p:spPr bwMode="white">
          <a:xfrm>
            <a:off x="1607304" y="4152133"/>
            <a:ext cx="6074659" cy="36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66DC77B-7EAC-A399-748E-E6C137FB0D6E}"/>
              </a:ext>
            </a:extLst>
          </p:cNvPr>
          <p:cNvSpPr/>
          <p:nvPr/>
        </p:nvSpPr>
        <p:spPr bwMode="white">
          <a:xfrm>
            <a:off x="1607304" y="4819786"/>
            <a:ext cx="5855667" cy="36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1DF987E-4F4E-10D4-FD3F-A6BFB119CE95}"/>
              </a:ext>
            </a:extLst>
          </p:cNvPr>
          <p:cNvSpPr/>
          <p:nvPr/>
        </p:nvSpPr>
        <p:spPr bwMode="white">
          <a:xfrm>
            <a:off x="1487488" y="5487438"/>
            <a:ext cx="5472607" cy="40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AE3C45D-545B-4215-B6AD-EA61886CC574}"/>
              </a:ext>
            </a:extLst>
          </p:cNvPr>
          <p:cNvSpPr/>
          <p:nvPr/>
        </p:nvSpPr>
        <p:spPr bwMode="white">
          <a:xfrm>
            <a:off x="1607304" y="6155091"/>
            <a:ext cx="2760504" cy="442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14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AF00BF-DF6A-9AB3-D018-4A01395781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2777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541099A-3244-FBFE-8904-D9EBFD887E84}"/>
              </a:ext>
            </a:extLst>
          </p:cNvPr>
          <p:cNvSpPr/>
          <p:nvPr/>
        </p:nvSpPr>
        <p:spPr bwMode="white">
          <a:xfrm>
            <a:off x="360001" y="1988840"/>
            <a:ext cx="4798790" cy="387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05EC528-93B4-06B7-4D6A-06504633E5F4}"/>
              </a:ext>
            </a:extLst>
          </p:cNvPr>
          <p:cNvSpPr/>
          <p:nvPr/>
        </p:nvSpPr>
        <p:spPr bwMode="white">
          <a:xfrm>
            <a:off x="1140755" y="2766793"/>
            <a:ext cx="637934" cy="276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301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F3EBC1-056B-3B33-A947-493A87EA25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079875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B95CAB-EB85-1C69-4FE1-248E66461B7B}"/>
              </a:ext>
            </a:extLst>
          </p:cNvPr>
          <p:cNvSpPr/>
          <p:nvPr/>
        </p:nvSpPr>
        <p:spPr bwMode="white">
          <a:xfrm>
            <a:off x="958419" y="3310505"/>
            <a:ext cx="6383140" cy="317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F98817-835D-D9A5-230F-6F46BE6E630B}"/>
              </a:ext>
            </a:extLst>
          </p:cNvPr>
          <p:cNvSpPr/>
          <p:nvPr/>
        </p:nvSpPr>
        <p:spPr bwMode="white">
          <a:xfrm>
            <a:off x="967486" y="3963512"/>
            <a:ext cx="7864818" cy="29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9FA1838-DA54-12FB-03CC-32E887A420CC}"/>
              </a:ext>
            </a:extLst>
          </p:cNvPr>
          <p:cNvSpPr/>
          <p:nvPr/>
        </p:nvSpPr>
        <p:spPr bwMode="white">
          <a:xfrm>
            <a:off x="1012820" y="4589311"/>
            <a:ext cx="3571011" cy="299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45D4902-A5C3-8958-3D93-16825571B685}"/>
              </a:ext>
            </a:extLst>
          </p:cNvPr>
          <p:cNvSpPr/>
          <p:nvPr/>
        </p:nvSpPr>
        <p:spPr bwMode="white">
          <a:xfrm>
            <a:off x="967486" y="5224181"/>
            <a:ext cx="5349506" cy="326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A96E4DE-F8E1-13C9-A798-A21804520391}"/>
              </a:ext>
            </a:extLst>
          </p:cNvPr>
          <p:cNvSpPr/>
          <p:nvPr/>
        </p:nvSpPr>
        <p:spPr bwMode="white">
          <a:xfrm>
            <a:off x="967486" y="5813700"/>
            <a:ext cx="2752250" cy="371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F875B9D-7157-CDCB-5402-20BE4D673D74}"/>
              </a:ext>
            </a:extLst>
          </p:cNvPr>
          <p:cNvSpPr/>
          <p:nvPr/>
        </p:nvSpPr>
        <p:spPr bwMode="white">
          <a:xfrm>
            <a:off x="967486" y="6448569"/>
            <a:ext cx="2320202" cy="380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3337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F787C0-72F1-08CF-08E1-FBF6A61E76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537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A03F56-2100-3EF1-D256-15C4C6FFE8E1}"/>
              </a:ext>
            </a:extLst>
          </p:cNvPr>
          <p:cNvSpPr/>
          <p:nvPr/>
        </p:nvSpPr>
        <p:spPr bwMode="white">
          <a:xfrm>
            <a:off x="321914" y="2053684"/>
            <a:ext cx="8578790" cy="343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B00A76-C20C-3583-7B2C-067ADC296E67}"/>
              </a:ext>
            </a:extLst>
          </p:cNvPr>
          <p:cNvSpPr/>
          <p:nvPr/>
        </p:nvSpPr>
        <p:spPr bwMode="white">
          <a:xfrm>
            <a:off x="321914" y="2740320"/>
            <a:ext cx="6122267" cy="333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0C7C0B-E356-C536-8B42-F926E7E72BE8}"/>
              </a:ext>
            </a:extLst>
          </p:cNvPr>
          <p:cNvSpPr/>
          <p:nvPr/>
        </p:nvSpPr>
        <p:spPr bwMode="white">
          <a:xfrm>
            <a:off x="321914" y="3398346"/>
            <a:ext cx="8438382" cy="343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130CB15-D57F-909F-BB2B-34B3E97CA034}"/>
              </a:ext>
            </a:extLst>
          </p:cNvPr>
          <p:cNvSpPr/>
          <p:nvPr/>
        </p:nvSpPr>
        <p:spPr bwMode="white">
          <a:xfrm>
            <a:off x="321914" y="4084981"/>
            <a:ext cx="2893766" cy="324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2D9551B-9ABB-CA9C-9D17-EDEB335CFCE4}"/>
              </a:ext>
            </a:extLst>
          </p:cNvPr>
          <p:cNvSpPr/>
          <p:nvPr/>
        </p:nvSpPr>
        <p:spPr bwMode="white">
          <a:xfrm>
            <a:off x="321914" y="4752543"/>
            <a:ext cx="1742418" cy="333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91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95D133-EBD0-86C1-34C6-FC22A13BFB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3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3863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34C881-419C-A1FD-7E26-35B4CAC255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2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0688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D63131-F717-10B3-02D7-4B7D77DEE8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5742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7493618-9E6F-106A-362B-450DF52C2D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81426"/>
            <a:ext cx="11340000" cy="42535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8CCF33-8AB4-A67B-3B93-BF75449D16B7}"/>
              </a:ext>
            </a:extLst>
          </p:cNvPr>
          <p:cNvSpPr/>
          <p:nvPr/>
        </p:nvSpPr>
        <p:spPr bwMode="white">
          <a:xfrm>
            <a:off x="10690730" y="2124483"/>
            <a:ext cx="304685" cy="305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DEDB99-35DB-AC05-5F21-B93CA9137518}"/>
              </a:ext>
            </a:extLst>
          </p:cNvPr>
          <p:cNvSpPr/>
          <p:nvPr/>
        </p:nvSpPr>
        <p:spPr bwMode="white">
          <a:xfrm>
            <a:off x="10690730" y="4298953"/>
            <a:ext cx="304685" cy="314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9143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C89B56-8D5C-4E82-4D3D-C6CA02E573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9392"/>
            <a:ext cx="10903574" cy="576860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FBE0DF-933A-671E-4097-E62458B2DDE1}"/>
              </a:ext>
            </a:extLst>
          </p:cNvPr>
          <p:cNvSpPr/>
          <p:nvPr/>
        </p:nvSpPr>
        <p:spPr bwMode="white">
          <a:xfrm>
            <a:off x="322749" y="1890420"/>
            <a:ext cx="9992540" cy="335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763D49-7B9D-B07B-25D5-E04E14A9AE30}"/>
              </a:ext>
            </a:extLst>
          </p:cNvPr>
          <p:cNvSpPr/>
          <p:nvPr/>
        </p:nvSpPr>
        <p:spPr bwMode="white">
          <a:xfrm>
            <a:off x="322748" y="2467905"/>
            <a:ext cx="5629235" cy="409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55F201C-1523-C935-36C8-D422E1408295}"/>
              </a:ext>
            </a:extLst>
          </p:cNvPr>
          <p:cNvSpPr/>
          <p:nvPr/>
        </p:nvSpPr>
        <p:spPr bwMode="white">
          <a:xfrm>
            <a:off x="322748" y="3156380"/>
            <a:ext cx="5773251" cy="409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0BC2216-7BC1-AE94-23DF-14EC232986B6}"/>
              </a:ext>
            </a:extLst>
          </p:cNvPr>
          <p:cNvSpPr/>
          <p:nvPr/>
        </p:nvSpPr>
        <p:spPr bwMode="white">
          <a:xfrm>
            <a:off x="322748" y="3837106"/>
            <a:ext cx="9229635" cy="363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6CF33BC-23A4-2CF0-7BAB-5FF0187942AF}"/>
              </a:ext>
            </a:extLst>
          </p:cNvPr>
          <p:cNvSpPr/>
          <p:nvPr/>
        </p:nvSpPr>
        <p:spPr bwMode="white">
          <a:xfrm>
            <a:off x="322749" y="4471261"/>
            <a:ext cx="4712232" cy="409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AF06555-AE4F-3675-4174-CDE79B38906C}"/>
              </a:ext>
            </a:extLst>
          </p:cNvPr>
          <p:cNvSpPr/>
          <p:nvPr/>
        </p:nvSpPr>
        <p:spPr bwMode="white">
          <a:xfrm>
            <a:off x="322749" y="5132576"/>
            <a:ext cx="4153469" cy="409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4C71F05-0F02-BF4A-53AB-3362D6CCCBC0}"/>
              </a:ext>
            </a:extLst>
          </p:cNvPr>
          <p:cNvSpPr/>
          <p:nvPr/>
        </p:nvSpPr>
        <p:spPr bwMode="white">
          <a:xfrm>
            <a:off x="322749" y="5768608"/>
            <a:ext cx="7573451" cy="434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CF127053-FAF9-360A-7275-A0A171EB8500}"/>
              </a:ext>
            </a:extLst>
          </p:cNvPr>
          <p:cNvSpPr/>
          <p:nvPr/>
        </p:nvSpPr>
        <p:spPr bwMode="white">
          <a:xfrm>
            <a:off x="322748" y="6370292"/>
            <a:ext cx="4261083" cy="409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335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 animBg="1"/>
      <p:bldP spid="14" grpId="0" animBg="1"/>
      <p:bldP spid="15" grpId="0" animBg="1"/>
      <p:bldP spid="16" grpId="0" animBg="1"/>
      <p:bldP spid="2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127580-B873-E175-E677-AEFC625900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6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746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2F8A59-6533-83A7-116C-5A080A447F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30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387BA2-AC4F-ABCF-1CB9-DB0FA5C2C2CC}"/>
              </a:ext>
            </a:extLst>
          </p:cNvPr>
          <p:cNvSpPr/>
          <p:nvPr/>
        </p:nvSpPr>
        <p:spPr bwMode="white">
          <a:xfrm>
            <a:off x="4663676" y="2158492"/>
            <a:ext cx="6184851" cy="362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1DA672-E845-D76C-C7F6-2BCB02F610ED}"/>
              </a:ext>
            </a:extLst>
          </p:cNvPr>
          <p:cNvSpPr/>
          <p:nvPr/>
        </p:nvSpPr>
        <p:spPr bwMode="white">
          <a:xfrm>
            <a:off x="997934" y="2892737"/>
            <a:ext cx="790277" cy="352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711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15C0EE-CB59-75F5-C51F-2878792BF0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455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8769B1-16BB-33EE-3954-224274A0FBBE}"/>
              </a:ext>
            </a:extLst>
          </p:cNvPr>
          <p:cNvSpPr/>
          <p:nvPr/>
        </p:nvSpPr>
        <p:spPr bwMode="white">
          <a:xfrm>
            <a:off x="321914" y="2138171"/>
            <a:ext cx="1813646" cy="352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D0A6A3-524B-80B6-FD38-8FCFA000B2C9}"/>
              </a:ext>
            </a:extLst>
          </p:cNvPr>
          <p:cNvSpPr/>
          <p:nvPr/>
        </p:nvSpPr>
        <p:spPr bwMode="white">
          <a:xfrm>
            <a:off x="321914" y="2776186"/>
            <a:ext cx="5598589" cy="352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F976AB-778E-8C7B-B244-D7B8CEBC2970}"/>
              </a:ext>
            </a:extLst>
          </p:cNvPr>
          <p:cNvSpPr/>
          <p:nvPr/>
        </p:nvSpPr>
        <p:spPr bwMode="white">
          <a:xfrm>
            <a:off x="321914" y="3452292"/>
            <a:ext cx="7718302" cy="361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ADF415B-88BB-2149-5DDA-423477506E03}"/>
              </a:ext>
            </a:extLst>
          </p:cNvPr>
          <p:cNvSpPr/>
          <p:nvPr/>
        </p:nvSpPr>
        <p:spPr bwMode="white">
          <a:xfrm>
            <a:off x="321914" y="4137921"/>
            <a:ext cx="10102216" cy="352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AA1F39A-C680-9091-C99E-C4E5E9754480}"/>
              </a:ext>
            </a:extLst>
          </p:cNvPr>
          <p:cNvSpPr/>
          <p:nvPr/>
        </p:nvSpPr>
        <p:spPr bwMode="white">
          <a:xfrm>
            <a:off x="321914" y="4814027"/>
            <a:ext cx="3780000" cy="352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C2DB8F2-235E-F3DB-F4D8-089C22E0E015}"/>
              </a:ext>
            </a:extLst>
          </p:cNvPr>
          <p:cNvSpPr/>
          <p:nvPr/>
        </p:nvSpPr>
        <p:spPr bwMode="white">
          <a:xfrm>
            <a:off x="321914" y="5490133"/>
            <a:ext cx="2437481" cy="323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5120FD9-EFD8-9359-30DF-73A7E146DA44}"/>
              </a:ext>
            </a:extLst>
          </p:cNvPr>
          <p:cNvSpPr/>
          <p:nvPr/>
        </p:nvSpPr>
        <p:spPr bwMode="white">
          <a:xfrm>
            <a:off x="321914" y="6166239"/>
            <a:ext cx="9878542" cy="361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414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9B620C-53CA-8F19-F804-C46AD48D6B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893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87C3F1B-427B-3B25-791F-B8B2E35686A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4"/>
          <a:stretch/>
        </p:blipFill>
        <p:spPr>
          <a:xfrm>
            <a:off x="2054714" y="4674665"/>
            <a:ext cx="8082572" cy="2183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28945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062783-2D72-F1C4-6FCF-E6931783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47"/>
          <a:stretch/>
        </p:blipFill>
        <p:spPr>
          <a:xfrm>
            <a:off x="360000" y="1291558"/>
            <a:ext cx="11340000" cy="12961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5AF27F-9A14-7525-EFA3-65C3183BAD61}"/>
              </a:ext>
            </a:extLst>
          </p:cNvPr>
          <p:cNvSpPr/>
          <p:nvPr/>
        </p:nvSpPr>
        <p:spPr bwMode="white">
          <a:xfrm>
            <a:off x="6653652" y="1424988"/>
            <a:ext cx="3713350" cy="352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5F44BD8-9A90-0743-6B49-07AD3BD007F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04" r="57882"/>
          <a:stretch/>
        </p:blipFill>
        <p:spPr>
          <a:xfrm>
            <a:off x="5015880" y="2708920"/>
            <a:ext cx="2160240" cy="2183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474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EAD095C-E1EE-9E44-A486-5232B0DE05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12"/>
          <a:stretch/>
        </p:blipFill>
        <p:spPr>
          <a:xfrm>
            <a:off x="360000" y="1311571"/>
            <a:ext cx="11340000" cy="4234858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3C59F5C6-51D8-82D4-D6B9-9F2D25C06E8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69" r="15764"/>
          <a:stretch/>
        </p:blipFill>
        <p:spPr>
          <a:xfrm>
            <a:off x="6240016" y="4792264"/>
            <a:ext cx="3600400" cy="2054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718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F0C7D8-3485-2D47-D90D-4BC9BA35E0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2135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D2834DA-3CFC-CAEA-0E2E-F97E3A68676D}"/>
              </a:ext>
            </a:extLst>
          </p:cNvPr>
          <p:cNvSpPr/>
          <p:nvPr/>
        </p:nvSpPr>
        <p:spPr bwMode="white">
          <a:xfrm>
            <a:off x="4358992" y="2060849"/>
            <a:ext cx="2485088" cy="1673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474DBF0-D8D2-51A7-0E2B-4CA082049FD3}"/>
              </a:ext>
            </a:extLst>
          </p:cNvPr>
          <p:cNvSpPr/>
          <p:nvPr/>
        </p:nvSpPr>
        <p:spPr bwMode="white">
          <a:xfrm>
            <a:off x="321914" y="4058882"/>
            <a:ext cx="6712594" cy="324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586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0E23A8-4A8A-C036-B368-296B562FF6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98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B48208-B141-2499-EC24-9DFB97EF132B}"/>
              </a:ext>
            </a:extLst>
          </p:cNvPr>
          <p:cNvSpPr/>
          <p:nvPr/>
        </p:nvSpPr>
        <p:spPr bwMode="white">
          <a:xfrm>
            <a:off x="10690730" y="1471707"/>
            <a:ext cx="304685" cy="314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6E37D4-4A32-CD09-7EC4-EA5AD5B59241}"/>
              </a:ext>
            </a:extLst>
          </p:cNvPr>
          <p:cNvSpPr/>
          <p:nvPr/>
        </p:nvSpPr>
        <p:spPr bwMode="white">
          <a:xfrm>
            <a:off x="10671687" y="4129801"/>
            <a:ext cx="342770" cy="304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2150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A533BA-6D26-D2AE-8ACC-07EFE44133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51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410520-AD66-30B8-C87A-002E895EC513}"/>
              </a:ext>
            </a:extLst>
          </p:cNvPr>
          <p:cNvSpPr/>
          <p:nvPr/>
        </p:nvSpPr>
        <p:spPr bwMode="white">
          <a:xfrm>
            <a:off x="10700251" y="1471637"/>
            <a:ext cx="285642" cy="304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B73A9C-E0DB-3A0C-8AF5-50F833C43D10}"/>
              </a:ext>
            </a:extLst>
          </p:cNvPr>
          <p:cNvSpPr/>
          <p:nvPr/>
        </p:nvSpPr>
        <p:spPr bwMode="white">
          <a:xfrm>
            <a:off x="10700251" y="4386138"/>
            <a:ext cx="285642" cy="304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9936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BFD3AE-7375-DA51-1B3B-574B9CD928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69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091517-9632-776A-2C80-3E0FC880D0D5}"/>
              </a:ext>
            </a:extLst>
          </p:cNvPr>
          <p:cNvSpPr/>
          <p:nvPr/>
        </p:nvSpPr>
        <p:spPr bwMode="white">
          <a:xfrm>
            <a:off x="10709773" y="2195388"/>
            <a:ext cx="276120" cy="304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B3571E-D5FF-1247-3D7E-CF3377D96BBC}"/>
              </a:ext>
            </a:extLst>
          </p:cNvPr>
          <p:cNvSpPr/>
          <p:nvPr/>
        </p:nvSpPr>
        <p:spPr bwMode="white">
          <a:xfrm>
            <a:off x="10690730" y="4376251"/>
            <a:ext cx="304685" cy="314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7156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99D4D5-A532-9327-11E0-2C65C8A59C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317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7B0C62-7F2E-333A-DE46-69E90EF1C70E}"/>
              </a:ext>
            </a:extLst>
          </p:cNvPr>
          <p:cNvSpPr/>
          <p:nvPr/>
        </p:nvSpPr>
        <p:spPr bwMode="white">
          <a:xfrm>
            <a:off x="10690730" y="1455079"/>
            <a:ext cx="304685" cy="308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E61D0FB-352B-7C3B-13D9-E3365319E9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955750"/>
            <a:ext cx="11340000" cy="1395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146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175FB2-C13B-60ED-F75F-3F03B2F3F8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59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816887-E3D2-C781-81E0-6E15F1F08C26}"/>
              </a:ext>
            </a:extLst>
          </p:cNvPr>
          <p:cNvSpPr/>
          <p:nvPr/>
        </p:nvSpPr>
        <p:spPr bwMode="white">
          <a:xfrm>
            <a:off x="10681209" y="3657792"/>
            <a:ext cx="314206" cy="305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952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FB7F4E-F9E0-49BE-212B-161A8E138F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07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51AB72-F61E-BDCB-E4C1-1D533FA0C2B3}"/>
              </a:ext>
            </a:extLst>
          </p:cNvPr>
          <p:cNvSpPr/>
          <p:nvPr/>
        </p:nvSpPr>
        <p:spPr bwMode="white">
          <a:xfrm>
            <a:off x="9129219" y="2899821"/>
            <a:ext cx="2066146" cy="36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A89AD5-CBF0-1DC2-829C-F8A7F2FB0348}"/>
              </a:ext>
            </a:extLst>
          </p:cNvPr>
          <p:cNvSpPr/>
          <p:nvPr/>
        </p:nvSpPr>
        <p:spPr bwMode="white">
          <a:xfrm>
            <a:off x="9043526" y="4404252"/>
            <a:ext cx="599848" cy="295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D159D9-28E7-32EF-D6CF-DEE95C768D78}"/>
              </a:ext>
            </a:extLst>
          </p:cNvPr>
          <p:cNvSpPr/>
          <p:nvPr/>
        </p:nvSpPr>
        <p:spPr bwMode="white">
          <a:xfrm>
            <a:off x="4073350" y="5822988"/>
            <a:ext cx="1590602" cy="371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22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75B212-57DB-A8AD-250F-A1B15C5D39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4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3896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2025-01-07T16:36:54Z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