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2F7A93-DAF6-6B16-470A-58D166F6E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28341"/>
            <a:ext cx="11520000" cy="6013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28F9D-B595-862A-FE7F-FA05C50E4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5EC24-35ED-EAD2-48D0-84F1D26C7CB2}"/>
              </a:ext>
            </a:extLst>
          </p:cNvPr>
          <p:cNvSpPr/>
          <p:nvPr/>
        </p:nvSpPr>
        <p:spPr bwMode="white">
          <a:xfrm>
            <a:off x="10271788" y="3455397"/>
            <a:ext cx="428463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7B19B-4599-C540-DC77-711FAC492E29}"/>
              </a:ext>
            </a:extLst>
          </p:cNvPr>
          <p:cNvSpPr/>
          <p:nvPr/>
        </p:nvSpPr>
        <p:spPr bwMode="white">
          <a:xfrm>
            <a:off x="1464483" y="6134982"/>
            <a:ext cx="304685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76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4A8FE-C3AB-80AB-675C-E4B2C72AC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57ECF-2445-B19C-455F-C2375BFDAE95}"/>
              </a:ext>
            </a:extLst>
          </p:cNvPr>
          <p:cNvSpPr/>
          <p:nvPr/>
        </p:nvSpPr>
        <p:spPr bwMode="white">
          <a:xfrm>
            <a:off x="893198" y="3140968"/>
            <a:ext cx="5058786" cy="53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6347C-A228-D529-AA7D-639890337C45}"/>
              </a:ext>
            </a:extLst>
          </p:cNvPr>
          <p:cNvSpPr/>
          <p:nvPr/>
        </p:nvSpPr>
        <p:spPr bwMode="white">
          <a:xfrm>
            <a:off x="912241" y="4037066"/>
            <a:ext cx="5831831" cy="53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AF3CB9-4E67-946D-6223-1E0ECACD98CE}"/>
              </a:ext>
            </a:extLst>
          </p:cNvPr>
          <p:cNvSpPr/>
          <p:nvPr/>
        </p:nvSpPr>
        <p:spPr bwMode="white">
          <a:xfrm>
            <a:off x="969370" y="4912222"/>
            <a:ext cx="7502894" cy="53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EFC6A-0B0C-BAA8-C611-7A30FDF92A91}"/>
              </a:ext>
            </a:extLst>
          </p:cNvPr>
          <p:cNvSpPr/>
          <p:nvPr/>
        </p:nvSpPr>
        <p:spPr bwMode="white">
          <a:xfrm>
            <a:off x="912240" y="5848327"/>
            <a:ext cx="8568135" cy="53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55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9626D-FF42-BB7C-AAF8-547BDDBCD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17D55-5DD5-0242-204F-121B23B49460}"/>
              </a:ext>
            </a:extLst>
          </p:cNvPr>
          <p:cNvSpPr/>
          <p:nvPr/>
        </p:nvSpPr>
        <p:spPr bwMode="white">
          <a:xfrm>
            <a:off x="3140251" y="5085184"/>
            <a:ext cx="345980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9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F58E1-F892-50F6-10A3-92FF9B3CD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0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9F5A53-60CF-7039-2AED-9C190BA571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3746902" y="5373216"/>
            <a:ext cx="4698196" cy="137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43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53243-9A25-EDC8-ECDE-D85195252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3339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2565E7-7AF9-1C3E-2D58-C4FDBD717BAD}"/>
              </a:ext>
            </a:extLst>
          </p:cNvPr>
          <p:cNvSpPr/>
          <p:nvPr/>
        </p:nvSpPr>
        <p:spPr bwMode="white">
          <a:xfrm>
            <a:off x="813914" y="2909739"/>
            <a:ext cx="3181798" cy="4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6BF1C3-080B-08D0-39D3-F0A795F72FEC}"/>
              </a:ext>
            </a:extLst>
          </p:cNvPr>
          <p:cNvSpPr/>
          <p:nvPr/>
        </p:nvSpPr>
        <p:spPr bwMode="white">
          <a:xfrm>
            <a:off x="813914" y="3643082"/>
            <a:ext cx="7646294" cy="6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1A4794-999E-8D0C-7696-E8E7889DBC0B}"/>
              </a:ext>
            </a:extLst>
          </p:cNvPr>
          <p:cNvSpPr/>
          <p:nvPr/>
        </p:nvSpPr>
        <p:spPr bwMode="white">
          <a:xfrm>
            <a:off x="813914" y="4500238"/>
            <a:ext cx="3757862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97B44B-58B3-F5E8-7DC1-9463857BD4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3746902" y="5373216"/>
            <a:ext cx="4698196" cy="137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F6584-2338-4898-1D25-4282ACD7B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40347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7FCE8CC-94D5-E767-D36E-4AA822DEAD25}"/>
              </a:ext>
            </a:extLst>
          </p:cNvPr>
          <p:cNvSpPr/>
          <p:nvPr/>
        </p:nvSpPr>
        <p:spPr bwMode="white">
          <a:xfrm>
            <a:off x="813914" y="3130009"/>
            <a:ext cx="5774086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0C7DA8-9782-AF1C-D6C2-F9040AD0EC8A}"/>
              </a:ext>
            </a:extLst>
          </p:cNvPr>
          <p:cNvSpPr/>
          <p:nvPr/>
        </p:nvSpPr>
        <p:spPr bwMode="white">
          <a:xfrm>
            <a:off x="813914" y="3959123"/>
            <a:ext cx="8438382" cy="4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7896F7-5DC5-E521-7EE8-E0D851E61A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3746902" y="5051279"/>
            <a:ext cx="4698196" cy="137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CBAD4-7581-07F2-CD26-CD012AF5B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10918C-B039-7FC8-EEBC-98043146FA39}"/>
              </a:ext>
            </a:extLst>
          </p:cNvPr>
          <p:cNvSpPr/>
          <p:nvPr/>
        </p:nvSpPr>
        <p:spPr bwMode="white">
          <a:xfrm>
            <a:off x="8616280" y="3400671"/>
            <a:ext cx="1693593" cy="53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C312C-03BF-C0D5-2432-F8FC3FD13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AD58B-9FB0-78B5-E2C9-D20E0A34DD30}"/>
              </a:ext>
            </a:extLst>
          </p:cNvPr>
          <p:cNvSpPr/>
          <p:nvPr/>
        </p:nvSpPr>
        <p:spPr bwMode="white">
          <a:xfrm>
            <a:off x="902720" y="3215802"/>
            <a:ext cx="5121272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0A7B0F-E051-7A83-ABE3-139FAD21AB1B}"/>
              </a:ext>
            </a:extLst>
          </p:cNvPr>
          <p:cNvSpPr/>
          <p:nvPr/>
        </p:nvSpPr>
        <p:spPr bwMode="white">
          <a:xfrm>
            <a:off x="912240" y="3997274"/>
            <a:ext cx="4103639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2EA0F1-DDB8-97D2-83B4-F6667B8F9913}"/>
              </a:ext>
            </a:extLst>
          </p:cNvPr>
          <p:cNvSpPr/>
          <p:nvPr/>
        </p:nvSpPr>
        <p:spPr bwMode="white">
          <a:xfrm>
            <a:off x="902720" y="4778747"/>
            <a:ext cx="4905248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E8A3A-2B5C-E82E-37CB-FF5ACD928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2DB006-05FC-691D-D041-25808DC86E3A}"/>
              </a:ext>
            </a:extLst>
          </p:cNvPr>
          <p:cNvSpPr/>
          <p:nvPr/>
        </p:nvSpPr>
        <p:spPr bwMode="white">
          <a:xfrm>
            <a:off x="813914" y="2330334"/>
            <a:ext cx="5054006" cy="4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07E132-4EFC-9771-5A4F-29E9B0204578}"/>
              </a:ext>
            </a:extLst>
          </p:cNvPr>
          <p:cNvSpPr/>
          <p:nvPr/>
        </p:nvSpPr>
        <p:spPr bwMode="white">
          <a:xfrm>
            <a:off x="813914" y="2996953"/>
            <a:ext cx="69262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AE8065-C6F5-7925-661A-F51FC642CF90}"/>
              </a:ext>
            </a:extLst>
          </p:cNvPr>
          <p:cNvSpPr/>
          <p:nvPr/>
        </p:nvSpPr>
        <p:spPr bwMode="white">
          <a:xfrm>
            <a:off x="813914" y="3894461"/>
            <a:ext cx="5558062" cy="6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12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798DF-EDA4-D902-6D76-211B5AD9A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67" y="1224000"/>
            <a:ext cx="11340000" cy="337460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058A1E-F0D0-3D67-19BF-A4D9C3C04FE7}"/>
              </a:ext>
            </a:extLst>
          </p:cNvPr>
          <p:cNvSpPr/>
          <p:nvPr/>
        </p:nvSpPr>
        <p:spPr bwMode="white">
          <a:xfrm>
            <a:off x="804481" y="2276872"/>
            <a:ext cx="4693966" cy="53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4FD3B3-7F53-644A-3775-7E538FCEE675}"/>
              </a:ext>
            </a:extLst>
          </p:cNvPr>
          <p:cNvSpPr/>
          <p:nvPr/>
        </p:nvSpPr>
        <p:spPr bwMode="white">
          <a:xfrm>
            <a:off x="804481" y="3216353"/>
            <a:ext cx="2123274" cy="34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D5D257A-08A0-1ACD-7853-111777AFEB68}"/>
              </a:ext>
            </a:extLst>
          </p:cNvPr>
          <p:cNvSpPr/>
          <p:nvPr/>
        </p:nvSpPr>
        <p:spPr bwMode="white">
          <a:xfrm>
            <a:off x="804482" y="3998042"/>
            <a:ext cx="1294912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13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38F70-A2E9-7A52-0E8D-23E4D6EC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72399-D8FB-6F43-E051-DC06708F54E9}"/>
              </a:ext>
            </a:extLst>
          </p:cNvPr>
          <p:cNvSpPr/>
          <p:nvPr/>
        </p:nvSpPr>
        <p:spPr bwMode="white">
          <a:xfrm>
            <a:off x="5996675" y="4314262"/>
            <a:ext cx="314206" cy="25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EB686-4ACF-B338-510B-595C15686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49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1465D-111D-EFBE-3FA3-24DAB024D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0" y="1224000"/>
            <a:ext cx="11340000" cy="3451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970F40-B2BC-29CC-88F6-2BB0485E8F20}"/>
              </a:ext>
            </a:extLst>
          </p:cNvPr>
          <p:cNvSpPr/>
          <p:nvPr/>
        </p:nvSpPr>
        <p:spPr bwMode="white">
          <a:xfrm>
            <a:off x="781824" y="2206000"/>
            <a:ext cx="7646294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F16FE7-A660-391D-5800-BDAD0D088424}"/>
              </a:ext>
            </a:extLst>
          </p:cNvPr>
          <p:cNvSpPr/>
          <p:nvPr/>
        </p:nvSpPr>
        <p:spPr bwMode="white">
          <a:xfrm>
            <a:off x="781824" y="3064060"/>
            <a:ext cx="6864936" cy="4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31E861-C0B7-E09C-AACF-196925331F96}"/>
              </a:ext>
            </a:extLst>
          </p:cNvPr>
          <p:cNvSpPr/>
          <p:nvPr/>
        </p:nvSpPr>
        <p:spPr bwMode="white">
          <a:xfrm>
            <a:off x="781824" y="3969789"/>
            <a:ext cx="5198022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17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55958-A984-315C-E12D-FF627AE0B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23826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7BE8DF-C3AB-27E5-F8E6-B765F76BD714}"/>
              </a:ext>
            </a:extLst>
          </p:cNvPr>
          <p:cNvSpPr/>
          <p:nvPr/>
        </p:nvSpPr>
        <p:spPr bwMode="white">
          <a:xfrm>
            <a:off x="2771576" y="2636912"/>
            <a:ext cx="32403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0DA81DE-EE7F-B475-CEF9-D3E15E96972B}"/>
              </a:ext>
            </a:extLst>
          </p:cNvPr>
          <p:cNvSpPr/>
          <p:nvPr/>
        </p:nvSpPr>
        <p:spPr bwMode="white">
          <a:xfrm>
            <a:off x="2771576" y="3868070"/>
            <a:ext cx="111775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5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