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0" r:id="rId12"/>
    <p:sldId id="329" r:id="rId13"/>
    <p:sldId id="328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24" autoAdjust="0"/>
    <p:restoredTop sz="94660"/>
  </p:normalViewPr>
  <p:slideViewPr>
    <p:cSldViewPr showGuides="1">
      <p:cViewPr varScale="1">
        <p:scale>
          <a:sx n="72" d="100"/>
          <a:sy n="72" d="100"/>
        </p:scale>
        <p:origin x="365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6000" y="1666193"/>
            <a:ext cx="11520000" cy="352561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30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1471989"/>
            <a:ext cx="361813" cy="400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7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58891" y="4895449"/>
            <a:ext cx="1799546" cy="467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692785"/>
            <a:ext cx="9003030" cy="36747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795" y="4364990"/>
            <a:ext cx="7001510" cy="243713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51221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024" r="8143" b="3755"/>
          <a:stretch>
            <a:fillRect/>
          </a:stretch>
        </p:blipFill>
        <p:spPr>
          <a:xfrm>
            <a:off x="4009669" y="5301208"/>
            <a:ext cx="4172663" cy="144225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1512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3914" y="2209670"/>
            <a:ext cx="4760705" cy="411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024" r="8143" b="3755"/>
          <a:stretch>
            <a:fillRect/>
          </a:stretch>
        </p:blipFill>
        <p:spPr>
          <a:xfrm>
            <a:off x="4009669" y="4437112"/>
            <a:ext cx="4172663" cy="14422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20549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10677" y="4675684"/>
            <a:ext cx="338705" cy="376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89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3236721"/>
            <a:ext cx="371334" cy="391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97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3408154"/>
            <a:ext cx="371334" cy="381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24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15919" y="4205805"/>
            <a:ext cx="1161612" cy="46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20503" y="5157193"/>
            <a:ext cx="2418438" cy="963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259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84342" y="1424148"/>
            <a:ext cx="1409168" cy="400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55173" y="2291459"/>
            <a:ext cx="1980453" cy="409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03083" y="3068961"/>
            <a:ext cx="1618639" cy="1119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486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88088" y="3981436"/>
            <a:ext cx="2250651" cy="467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14087"/>
            <a:ext cx="11340000" cy="142982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107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034782"/>
            <a:ext cx="11340000" cy="42620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9632" y="3970360"/>
            <a:ext cx="333249" cy="390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2025-09-23T03:27:24Z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