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95450"/>
            <a:ext cx="1072515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2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949319"/>
            <a:ext cx="5293904" cy="118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869" y="5517232"/>
            <a:ext cx="2947963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18" y="1224000"/>
            <a:ext cx="11340000" cy="3916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532" y="2968046"/>
            <a:ext cx="5560503" cy="118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4244" y="4597728"/>
            <a:ext cx="2492093" cy="4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4790690"/>
            <a:ext cx="428463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893177"/>
            <a:ext cx="2713602" cy="41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732535"/>
            <a:ext cx="11030670" cy="150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348078"/>
            <a:ext cx="371334" cy="4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38695"/>
            <a:ext cx="11340000" cy="3002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989122"/>
            <a:ext cx="333248" cy="3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41120"/>
            <a:ext cx="10906125" cy="3959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2235" y="2706370"/>
            <a:ext cx="62293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2655" y="2859405"/>
            <a:ext cx="39033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3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3987478"/>
            <a:ext cx="361813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5" y="1268760"/>
            <a:ext cx="11340000" cy="33198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93409" y="3148086"/>
            <a:ext cx="2389710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409" y="3987583"/>
            <a:ext cx="6422158" cy="4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472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3914" y="2311130"/>
            <a:ext cx="8294366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3914" y="3140782"/>
            <a:ext cx="10238582" cy="143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2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49204"/>
            <a:ext cx="11340000" cy="2070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316010"/>
            <a:ext cx="11340000" cy="339652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13914" y="3363715"/>
            <a:ext cx="8006334" cy="97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3914" y="4728922"/>
            <a:ext cx="10166574" cy="198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43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52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7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72" y="1224000"/>
            <a:ext cx="11340000" cy="29582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8486" y="2731758"/>
            <a:ext cx="3613846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486" y="3552437"/>
            <a:ext cx="4909990" cy="4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224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3914" y="2564905"/>
            <a:ext cx="5774086" cy="156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14" y="4421118"/>
            <a:ext cx="4549950" cy="42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14" y="1224000"/>
            <a:ext cx="11340000" cy="40648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2128" y="2532868"/>
            <a:ext cx="6062118" cy="1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128" y="4325132"/>
            <a:ext cx="3469830" cy="42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417423"/>
            <a:ext cx="1647204" cy="5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4417423"/>
            <a:ext cx="4151335" cy="5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1" r="3698"/>
          <a:stretch>
            <a:fillRect/>
          </a:stretch>
        </p:blipFill>
        <p:spPr>
          <a:xfrm>
            <a:off x="635712" y="1484784"/>
            <a:ext cx="10920576" cy="48613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109156"/>
            <a:ext cx="428463" cy="38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2919532"/>
            <a:ext cx="199949" cy="37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4539538"/>
            <a:ext cx="1847153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4539538"/>
            <a:ext cx="2323224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2" y="1224000"/>
            <a:ext cx="11340000" cy="271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586" y="2732643"/>
            <a:ext cx="4261918" cy="42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4868" y="2732644"/>
            <a:ext cx="2826108" cy="98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824941"/>
            <a:ext cx="36181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912415"/>
            <a:ext cx="428463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2025-09-23T03:29:25Z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