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58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63" autoAdjust="0"/>
    <p:restoredTop sz="94660"/>
  </p:normalViewPr>
  <p:slideViewPr>
    <p:cSldViewPr showGuides="1">
      <p:cViewPr varScale="1">
        <p:scale>
          <a:sx n="72" d="100"/>
          <a:sy n="72" d="100"/>
        </p:scale>
        <p:origin x="36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BC9182A-EC95-6388-4733-F2F2426E6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3100387"/>
            <a:ext cx="748665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0B105-5392-8D55-9D8C-9F5316A185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90" y="1224000"/>
            <a:ext cx="11340000" cy="17968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CDFAB5D-23AD-A1E1-D678-BA14F4DA18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90" y="3140968"/>
            <a:ext cx="11340000" cy="165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41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D8BDE-6A7B-619B-F655-AD33194F3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3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018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114D9-3A09-F2BE-20FE-4CCD42A56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517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5A0423-1386-0980-191D-0FF689B0FBC4}"/>
              </a:ext>
            </a:extLst>
          </p:cNvPr>
          <p:cNvSpPr/>
          <p:nvPr/>
        </p:nvSpPr>
        <p:spPr bwMode="white">
          <a:xfrm>
            <a:off x="1423284" y="1627753"/>
            <a:ext cx="3364516" cy="50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3FC4AE-E71D-6F04-15C7-3D0A40CE60D2}"/>
              </a:ext>
            </a:extLst>
          </p:cNvPr>
          <p:cNvSpPr/>
          <p:nvPr/>
        </p:nvSpPr>
        <p:spPr bwMode="white">
          <a:xfrm>
            <a:off x="1166206" y="2552287"/>
            <a:ext cx="2646952" cy="4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0A453E-CD61-6FB4-A725-6CCEC14F7963}"/>
              </a:ext>
            </a:extLst>
          </p:cNvPr>
          <p:cNvSpPr/>
          <p:nvPr/>
        </p:nvSpPr>
        <p:spPr bwMode="white">
          <a:xfrm>
            <a:off x="6536282" y="2552287"/>
            <a:ext cx="1635894" cy="4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BEC1D8-B044-D21C-1157-146C25B1886C}"/>
              </a:ext>
            </a:extLst>
          </p:cNvPr>
          <p:cNvSpPr/>
          <p:nvPr/>
        </p:nvSpPr>
        <p:spPr bwMode="white">
          <a:xfrm>
            <a:off x="9802125" y="2571350"/>
            <a:ext cx="304685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65BB47-2BA3-3980-F27E-AA5D6F1EE8F2}"/>
              </a:ext>
            </a:extLst>
          </p:cNvPr>
          <p:cNvSpPr/>
          <p:nvPr/>
        </p:nvSpPr>
        <p:spPr bwMode="white">
          <a:xfrm>
            <a:off x="3498952" y="3438697"/>
            <a:ext cx="314206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506CF9-AD40-3157-8C41-2AD7B0A97459}"/>
              </a:ext>
            </a:extLst>
          </p:cNvPr>
          <p:cNvSpPr/>
          <p:nvPr/>
        </p:nvSpPr>
        <p:spPr bwMode="white">
          <a:xfrm>
            <a:off x="3308523" y="4306043"/>
            <a:ext cx="323727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12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D2C1C-4FCC-7286-E567-C06FAB8D5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08" y="1224000"/>
            <a:ext cx="11340000" cy="519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037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32F0C-DAA7-F92E-56C6-84C0A4FF7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511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A36B38-8E2A-655A-D7AF-E9BC0FFF5BD0}"/>
              </a:ext>
            </a:extLst>
          </p:cNvPr>
          <p:cNvSpPr/>
          <p:nvPr/>
        </p:nvSpPr>
        <p:spPr bwMode="white">
          <a:xfrm>
            <a:off x="6422025" y="3836542"/>
            <a:ext cx="295163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99AE30-0321-F0B0-40E8-D2430B389E99}"/>
              </a:ext>
            </a:extLst>
          </p:cNvPr>
          <p:cNvSpPr/>
          <p:nvPr/>
        </p:nvSpPr>
        <p:spPr bwMode="white">
          <a:xfrm>
            <a:off x="7716937" y="3836542"/>
            <a:ext cx="285643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3E7F57-AB00-C615-E936-F73811139582}"/>
              </a:ext>
            </a:extLst>
          </p:cNvPr>
          <p:cNvSpPr/>
          <p:nvPr/>
        </p:nvSpPr>
        <p:spPr bwMode="white">
          <a:xfrm>
            <a:off x="9049934" y="3836542"/>
            <a:ext cx="190428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9103FC-F15C-9720-1C32-F49D23021518}"/>
              </a:ext>
            </a:extLst>
          </p:cNvPr>
          <p:cNvSpPr/>
          <p:nvPr/>
        </p:nvSpPr>
        <p:spPr bwMode="white">
          <a:xfrm>
            <a:off x="10306760" y="3836542"/>
            <a:ext cx="295162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AE60B1-6329-D657-DD5B-ECD595D1C525}"/>
              </a:ext>
            </a:extLst>
          </p:cNvPr>
          <p:cNvSpPr/>
          <p:nvPr/>
        </p:nvSpPr>
        <p:spPr bwMode="white">
          <a:xfrm>
            <a:off x="5812654" y="5295371"/>
            <a:ext cx="314206" cy="38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44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8A063C-9EFA-32FA-7790-F2BB57746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65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50EDD-5CEC-A3BD-434D-3A82AC645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32" y="1224000"/>
            <a:ext cx="11340000" cy="432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9894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F82E2-97E0-167B-C083-C6BEE7B2B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17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92C000-0B7F-EC93-7D7A-B22386E6EBCA}"/>
              </a:ext>
            </a:extLst>
          </p:cNvPr>
          <p:cNvSpPr/>
          <p:nvPr/>
        </p:nvSpPr>
        <p:spPr bwMode="white">
          <a:xfrm>
            <a:off x="321914" y="3074970"/>
            <a:ext cx="8366374" cy="117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342D31-9A88-6DA8-D260-58FE2267A76D}"/>
              </a:ext>
            </a:extLst>
          </p:cNvPr>
          <p:cNvSpPr/>
          <p:nvPr/>
        </p:nvSpPr>
        <p:spPr bwMode="white">
          <a:xfrm>
            <a:off x="360000" y="4665036"/>
            <a:ext cx="7502278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5186EF-AB00-2951-FD0A-AF98DB6A96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91450"/>
            <a:ext cx="11340000" cy="1616086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4D430C8-4D37-036F-7C62-3752CF677465}"/>
              </a:ext>
            </a:extLst>
          </p:cNvPr>
          <p:cNvSpPr/>
          <p:nvPr/>
        </p:nvSpPr>
        <p:spPr bwMode="white">
          <a:xfrm>
            <a:off x="341552" y="5438408"/>
            <a:ext cx="10506976" cy="14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2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8422D-BDE4-30D3-A39A-5A8EAE1DB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869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AE4E63-DE9F-8C2F-841F-D4E95836D4C6}"/>
              </a:ext>
            </a:extLst>
          </p:cNvPr>
          <p:cNvSpPr/>
          <p:nvPr/>
        </p:nvSpPr>
        <p:spPr bwMode="white">
          <a:xfrm>
            <a:off x="813914" y="2233905"/>
            <a:ext cx="6854206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B505E3-C290-AFE5-8BA1-491F0F2DC3A7}"/>
              </a:ext>
            </a:extLst>
          </p:cNvPr>
          <p:cNvSpPr/>
          <p:nvPr/>
        </p:nvSpPr>
        <p:spPr bwMode="white">
          <a:xfrm>
            <a:off x="813914" y="3043735"/>
            <a:ext cx="10526614" cy="124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06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842C2-DAD3-B5CC-EAC8-E0698A73E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89435"/>
            <a:ext cx="11340000" cy="147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59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8EC39-EF0D-6F45-9A92-63C97F5C5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097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74BB9-A113-58D0-73AB-EE995A3DA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1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6CDAED-8515-FF61-ECBD-54FD1A51AAAC}"/>
              </a:ext>
            </a:extLst>
          </p:cNvPr>
          <p:cNvSpPr/>
          <p:nvPr/>
        </p:nvSpPr>
        <p:spPr bwMode="white">
          <a:xfrm>
            <a:off x="10271788" y="4093303"/>
            <a:ext cx="361813" cy="40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5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1D781-1C61-5178-0DE1-078F4B2E0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422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D67A1-C92C-07AF-04A3-659033007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54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29B35-54EE-4572-B5B2-5F8296B3FC47}"/>
              </a:ext>
            </a:extLst>
          </p:cNvPr>
          <p:cNvSpPr/>
          <p:nvPr/>
        </p:nvSpPr>
        <p:spPr bwMode="white">
          <a:xfrm>
            <a:off x="1927919" y="5122753"/>
            <a:ext cx="323727" cy="38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65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F8E12-E63B-512A-1923-FD1902700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6073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F54A2-4177-8ABC-1C4A-2AF573D43B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70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74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B2EBD-6DEB-4D0B-BFC1-BA10DF0D5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27" y="1224000"/>
            <a:ext cx="11340000" cy="456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900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D7668-4753-6799-83B2-ED193AEC7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46182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9067EE-4F12-07B4-8072-4FB6D3C1BAE0}"/>
              </a:ext>
            </a:extLst>
          </p:cNvPr>
          <p:cNvSpPr/>
          <p:nvPr/>
        </p:nvSpPr>
        <p:spPr bwMode="white">
          <a:xfrm>
            <a:off x="813914" y="2701456"/>
            <a:ext cx="8845390" cy="95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DB54501-8FA5-1796-9B5B-6AA448DB6E45}"/>
              </a:ext>
            </a:extLst>
          </p:cNvPr>
          <p:cNvSpPr/>
          <p:nvPr/>
        </p:nvSpPr>
        <p:spPr bwMode="white">
          <a:xfrm>
            <a:off x="813914" y="4026401"/>
            <a:ext cx="7862318" cy="95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49CAAE5-0E1C-63D8-4211-3D9D6D7812E3}"/>
              </a:ext>
            </a:extLst>
          </p:cNvPr>
          <p:cNvSpPr/>
          <p:nvPr/>
        </p:nvSpPr>
        <p:spPr bwMode="white">
          <a:xfrm>
            <a:off x="813914" y="5303688"/>
            <a:ext cx="2532695" cy="4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10D80DF-850B-3894-2A01-84A151D6A283}"/>
              </a:ext>
            </a:extLst>
          </p:cNvPr>
          <p:cNvSpPr/>
          <p:nvPr/>
        </p:nvSpPr>
        <p:spPr bwMode="white">
          <a:xfrm>
            <a:off x="813914" y="6104375"/>
            <a:ext cx="6494166" cy="4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61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A531A-11CF-3010-87FB-12BB110A9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6926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CDD87-B7DA-1BD2-D4ED-5920AA680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786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03A1C73-7D53-60D1-9788-7B4D3E8A47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r="9831" b="31469"/>
          <a:stretch/>
        </p:blipFill>
        <p:spPr>
          <a:xfrm>
            <a:off x="4979876" y="4149080"/>
            <a:ext cx="2232248" cy="236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6037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47984-E9D9-F7D9-EA7B-83BE8FE42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96" y="1224000"/>
            <a:ext cx="11340000" cy="34513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03C4676-6422-A41E-1B39-9E9141B009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r="9831" b="31469"/>
          <a:stretch/>
        </p:blipFill>
        <p:spPr>
          <a:xfrm>
            <a:off x="4979876" y="4149080"/>
            <a:ext cx="2232248" cy="236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947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7863E-8B32-3DA0-255C-7DAC1F04A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6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B54244-7506-B6E2-5193-F7DB10131704}"/>
              </a:ext>
            </a:extLst>
          </p:cNvPr>
          <p:cNvSpPr/>
          <p:nvPr/>
        </p:nvSpPr>
        <p:spPr bwMode="white">
          <a:xfrm>
            <a:off x="10221068" y="2350494"/>
            <a:ext cx="371335" cy="40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4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26AAB-E2C3-5E8A-8851-DC2DB9993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93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032D0E-EBBA-FD9F-F5E1-F6CB11602542}"/>
              </a:ext>
            </a:extLst>
          </p:cNvPr>
          <p:cNvSpPr/>
          <p:nvPr/>
        </p:nvSpPr>
        <p:spPr bwMode="white">
          <a:xfrm>
            <a:off x="813914" y="2167448"/>
            <a:ext cx="6278142" cy="4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2F202D-D54B-4311-348D-233548B099E3}"/>
              </a:ext>
            </a:extLst>
          </p:cNvPr>
          <p:cNvSpPr/>
          <p:nvPr/>
        </p:nvSpPr>
        <p:spPr bwMode="white">
          <a:xfrm>
            <a:off x="813914" y="3034657"/>
            <a:ext cx="3189672" cy="4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265494-F493-EEBE-8579-9D31DEBCB5C9}"/>
              </a:ext>
            </a:extLst>
          </p:cNvPr>
          <p:cNvSpPr/>
          <p:nvPr/>
        </p:nvSpPr>
        <p:spPr bwMode="white">
          <a:xfrm>
            <a:off x="813914" y="3816099"/>
            <a:ext cx="6998222" cy="4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9D1C00-AF72-76D7-C71E-151CF6AAE2F9}"/>
              </a:ext>
            </a:extLst>
          </p:cNvPr>
          <p:cNvSpPr/>
          <p:nvPr/>
        </p:nvSpPr>
        <p:spPr bwMode="white">
          <a:xfrm>
            <a:off x="813914" y="4588010"/>
            <a:ext cx="10166574" cy="142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83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ADDD5-C738-A77D-7C49-B0B88977E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26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98F660-57C0-ED5A-51BB-04BADFE7EFB3}"/>
              </a:ext>
            </a:extLst>
          </p:cNvPr>
          <p:cNvSpPr/>
          <p:nvPr/>
        </p:nvSpPr>
        <p:spPr bwMode="white">
          <a:xfrm>
            <a:off x="813914" y="3017469"/>
            <a:ext cx="3370579" cy="87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715E71-B0AC-293A-7270-8AB4DCCBB68D}"/>
              </a:ext>
            </a:extLst>
          </p:cNvPr>
          <p:cNvSpPr/>
          <p:nvPr/>
        </p:nvSpPr>
        <p:spPr bwMode="white">
          <a:xfrm>
            <a:off x="813914" y="4305332"/>
            <a:ext cx="10166574" cy="134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40CBD9-A044-095A-7FF5-959E97DC8F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r="9831" b="31469"/>
          <a:stretch/>
        </p:blipFill>
        <p:spPr>
          <a:xfrm>
            <a:off x="8904312" y="980728"/>
            <a:ext cx="2232248" cy="236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7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61E41-D5B1-B135-0111-8799152DF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17739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74E068-59F8-8462-A186-072A6AE17B5B}"/>
              </a:ext>
            </a:extLst>
          </p:cNvPr>
          <p:cNvSpPr/>
          <p:nvPr/>
        </p:nvSpPr>
        <p:spPr bwMode="white">
          <a:xfrm>
            <a:off x="813914" y="2235420"/>
            <a:ext cx="10094566" cy="133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AC93AA-2498-9EE7-F761-C05DB7D3A463}"/>
              </a:ext>
            </a:extLst>
          </p:cNvPr>
          <p:cNvSpPr/>
          <p:nvPr/>
        </p:nvSpPr>
        <p:spPr bwMode="white">
          <a:xfrm>
            <a:off x="813914" y="3838430"/>
            <a:ext cx="8006334" cy="42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E78435-C4B0-6429-754B-DA72929EC0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r="9831" b="31469"/>
          <a:stretch/>
        </p:blipFill>
        <p:spPr>
          <a:xfrm>
            <a:off x="4979876" y="4149080"/>
            <a:ext cx="2232248" cy="236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6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4A958-AD03-FE04-5D0B-3A991380F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5956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50A80A-5A45-B72F-C77D-2A5CC9DF3126}"/>
              </a:ext>
            </a:extLst>
          </p:cNvPr>
          <p:cNvSpPr/>
          <p:nvPr/>
        </p:nvSpPr>
        <p:spPr bwMode="white">
          <a:xfrm>
            <a:off x="813914" y="3034869"/>
            <a:ext cx="8150350" cy="4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BDCFB3-B0E8-FB2C-4BA0-4C8E0D6A21EC}"/>
              </a:ext>
            </a:extLst>
          </p:cNvPr>
          <p:cNvSpPr/>
          <p:nvPr/>
        </p:nvSpPr>
        <p:spPr bwMode="white">
          <a:xfrm>
            <a:off x="813914" y="3825933"/>
            <a:ext cx="5126014" cy="4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002A54-3359-1F8D-43EA-48259DFEE6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r="9831" b="31469"/>
          <a:stretch/>
        </p:blipFill>
        <p:spPr>
          <a:xfrm>
            <a:off x="4979876" y="4569252"/>
            <a:ext cx="1836204" cy="19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0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16F4E-0E8B-B8E1-B61D-A37A1C673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7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21E02B-1F83-9123-14C0-2EE2B3829D35}"/>
              </a:ext>
            </a:extLst>
          </p:cNvPr>
          <p:cNvSpPr/>
          <p:nvPr/>
        </p:nvSpPr>
        <p:spPr bwMode="white">
          <a:xfrm>
            <a:off x="10271788" y="4994796"/>
            <a:ext cx="371334" cy="39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94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67B30-70A8-698A-49DC-F80206C61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7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2481B6-3C8C-3547-E37E-C043CE20C42F}"/>
              </a:ext>
            </a:extLst>
          </p:cNvPr>
          <p:cNvSpPr/>
          <p:nvPr/>
        </p:nvSpPr>
        <p:spPr bwMode="white">
          <a:xfrm>
            <a:off x="3406851" y="4185473"/>
            <a:ext cx="2185093" cy="40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59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BC2D7-78B1-7B7B-29EE-D1B71C73E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9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CCC28DF-63C3-3D46-F78E-6AA29A2064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r="17451" b="43429"/>
          <a:stretch/>
        </p:blipFill>
        <p:spPr>
          <a:xfrm>
            <a:off x="1919536" y="3880956"/>
            <a:ext cx="835292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864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16721-AD1F-5AD0-83FA-6EFF9A30F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2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9E509A-EFC5-3F24-4A90-898617F1DC4F}"/>
              </a:ext>
            </a:extLst>
          </p:cNvPr>
          <p:cNvSpPr/>
          <p:nvPr/>
        </p:nvSpPr>
        <p:spPr bwMode="white">
          <a:xfrm>
            <a:off x="6317289" y="4903605"/>
            <a:ext cx="866448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0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17A6F-DA1E-CEFA-8FE5-394BD59F8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702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61F1D-7464-0168-7BB6-125726F0F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5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2780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