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62" r:id="rId3"/>
    <p:sldId id="361" r:id="rId4"/>
    <p:sldId id="360" r:id="rId5"/>
    <p:sldId id="358" r:id="rId6"/>
    <p:sldId id="357" r:id="rId7"/>
    <p:sldId id="355" r:id="rId8"/>
    <p:sldId id="353" r:id="rId9"/>
    <p:sldId id="351" r:id="rId10"/>
    <p:sldId id="350" r:id="rId11"/>
    <p:sldId id="348" r:id="rId12"/>
    <p:sldId id="347" r:id="rId13"/>
    <p:sldId id="345" r:id="rId14"/>
    <p:sldId id="343" r:id="rId15"/>
    <p:sldId id="340" r:id="rId16"/>
    <p:sldId id="339" r:id="rId17"/>
    <p:sldId id="338" r:id="rId18"/>
    <p:sldId id="337" r:id="rId19"/>
    <p:sldId id="336" r:id="rId20"/>
    <p:sldId id="334" r:id="rId21"/>
    <p:sldId id="333" r:id="rId22"/>
    <p:sldId id="332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58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E27187A-6FDF-4CCB-EDFA-FB3F1AA9A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762" y="3109912"/>
            <a:ext cx="684847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C821FF-BD19-E90C-D2FD-7F0B2DAE95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94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EC67F6-17D1-6267-697A-A6F9E3F12002}"/>
              </a:ext>
            </a:extLst>
          </p:cNvPr>
          <p:cNvSpPr/>
          <p:nvPr/>
        </p:nvSpPr>
        <p:spPr bwMode="white">
          <a:xfrm>
            <a:off x="8948312" y="1357986"/>
            <a:ext cx="714105" cy="43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2D248EE-0240-6431-B87D-6D17EA137B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02" r="63655" b="8642"/>
          <a:stretch/>
        </p:blipFill>
        <p:spPr>
          <a:xfrm>
            <a:off x="4035229" y="2293670"/>
            <a:ext cx="4121542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37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C51451-8638-DF33-F473-FC3EAF316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4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C80169-28D9-BAFF-8A2B-B69CDFAA6242}"/>
              </a:ext>
            </a:extLst>
          </p:cNvPr>
          <p:cNvSpPr/>
          <p:nvPr/>
        </p:nvSpPr>
        <p:spPr bwMode="white">
          <a:xfrm>
            <a:off x="5987153" y="3843096"/>
            <a:ext cx="771234" cy="42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55D7F2-AB18-92D5-5364-E70692680D58}"/>
              </a:ext>
            </a:extLst>
          </p:cNvPr>
          <p:cNvSpPr/>
          <p:nvPr/>
        </p:nvSpPr>
        <p:spPr bwMode="white">
          <a:xfrm>
            <a:off x="9233954" y="3843096"/>
            <a:ext cx="1009269" cy="42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F0CC2AF-0FC8-D527-71AF-9C71135E6C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8" b="5879"/>
          <a:stretch/>
        </p:blipFill>
        <p:spPr>
          <a:xfrm>
            <a:off x="3899756" y="4534577"/>
            <a:ext cx="4392488" cy="232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31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3FA0A5-EAB8-F7F6-4C93-ABF8F919F2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8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230E2E-E4FF-B1A3-C1BF-05F21D36BA87}"/>
              </a:ext>
            </a:extLst>
          </p:cNvPr>
          <p:cNvSpPr/>
          <p:nvPr/>
        </p:nvSpPr>
        <p:spPr bwMode="white">
          <a:xfrm>
            <a:off x="9681460" y="2976914"/>
            <a:ext cx="1571032" cy="4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CA254B-AC80-A1AA-4A4D-2BCCD3D2A7DC}"/>
              </a:ext>
            </a:extLst>
          </p:cNvPr>
          <p:cNvSpPr/>
          <p:nvPr/>
        </p:nvSpPr>
        <p:spPr bwMode="white">
          <a:xfrm>
            <a:off x="1150277" y="3796212"/>
            <a:ext cx="761712" cy="43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2397B12-96D1-7780-A6C8-11DC8C85BE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68" r="59361" b="4355"/>
          <a:stretch/>
        </p:blipFill>
        <p:spPr>
          <a:xfrm>
            <a:off x="3791744" y="3933056"/>
            <a:ext cx="4608512" cy="260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21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2B4E03-A19B-32F2-E36B-8E776BD55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382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E76140C-41F8-5358-AB0B-CF157E3F31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04" r="1910"/>
          <a:stretch/>
        </p:blipFill>
        <p:spPr>
          <a:xfrm>
            <a:off x="4223792" y="4659575"/>
            <a:ext cx="3744416" cy="225721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5002341-3099-110C-DD0F-3F5AB72755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87826"/>
            <a:ext cx="11340000" cy="8491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D3F089-C7EB-7915-8DE8-F210DFDE1F4A}"/>
              </a:ext>
            </a:extLst>
          </p:cNvPr>
          <p:cNvSpPr/>
          <p:nvPr/>
        </p:nvSpPr>
        <p:spPr bwMode="white">
          <a:xfrm>
            <a:off x="8083435" y="4054968"/>
            <a:ext cx="828362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93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7624B-CD88-6D5C-11A0-C7B64AE19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782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CE96E34-7D3F-B1C7-434D-D87D0B0543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660911"/>
            <a:ext cx="11340000" cy="238304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0B6043C-DE1F-DB09-6D30-5F2ECB4E63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/>
        </p:blipFill>
        <p:spPr>
          <a:xfrm>
            <a:off x="3395700" y="5157929"/>
            <a:ext cx="5400600" cy="171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4997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663650-1F27-7837-15DD-7B6CE586E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47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5F744C5-60E2-5BC8-7C1C-F021002DB9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/>
        </p:blipFill>
        <p:spPr>
          <a:xfrm>
            <a:off x="2602721" y="4460567"/>
            <a:ext cx="6986557" cy="222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9186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282516-A716-FEC1-C665-D8FB58FA06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5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385E49-3076-6312-8F28-C693ACAE6D2D}"/>
              </a:ext>
            </a:extLst>
          </p:cNvPr>
          <p:cNvSpPr/>
          <p:nvPr/>
        </p:nvSpPr>
        <p:spPr bwMode="white">
          <a:xfrm>
            <a:off x="321914" y="2205916"/>
            <a:ext cx="5918102" cy="41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613317-9079-03A9-159B-3E39CDFDEB4E}"/>
              </a:ext>
            </a:extLst>
          </p:cNvPr>
          <p:cNvSpPr/>
          <p:nvPr/>
        </p:nvSpPr>
        <p:spPr bwMode="white">
          <a:xfrm>
            <a:off x="321914" y="2939970"/>
            <a:ext cx="3397822" cy="41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9CEB4E-A3AE-BB0D-4D27-1055A0D35EB5}"/>
              </a:ext>
            </a:extLst>
          </p:cNvPr>
          <p:cNvSpPr/>
          <p:nvPr/>
        </p:nvSpPr>
        <p:spPr bwMode="white">
          <a:xfrm>
            <a:off x="321914" y="3683557"/>
            <a:ext cx="8726414" cy="40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31B865A-0BE3-E005-B0E0-AFA297A7C8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/>
        </p:blipFill>
        <p:spPr>
          <a:xfrm>
            <a:off x="2602721" y="4460567"/>
            <a:ext cx="6986557" cy="222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8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0F8DFF-C594-077D-4A45-551635817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626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89AB58F-0768-E477-6B91-A8D7387936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4854" y="4625139"/>
            <a:ext cx="2502292" cy="201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6179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2BE52C-F517-DCBB-921A-0F82B3B7A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30" y="1224000"/>
            <a:ext cx="11340000" cy="514956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7BA859-5121-B5CD-0AF2-EB439B0FB2E6}"/>
              </a:ext>
            </a:extLst>
          </p:cNvPr>
          <p:cNvSpPr/>
          <p:nvPr/>
        </p:nvSpPr>
        <p:spPr bwMode="white">
          <a:xfrm>
            <a:off x="816944" y="2139478"/>
            <a:ext cx="3181798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CB43AD-E6B4-B59D-F17F-680718BA385F}"/>
              </a:ext>
            </a:extLst>
          </p:cNvPr>
          <p:cNvSpPr/>
          <p:nvPr/>
        </p:nvSpPr>
        <p:spPr bwMode="white">
          <a:xfrm>
            <a:off x="816944" y="2845159"/>
            <a:ext cx="2275617" cy="44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C5B654-A58C-A7D5-FF16-50C89D7B0A27}"/>
              </a:ext>
            </a:extLst>
          </p:cNvPr>
          <p:cNvSpPr/>
          <p:nvPr/>
        </p:nvSpPr>
        <p:spPr bwMode="white">
          <a:xfrm>
            <a:off x="816944" y="3608057"/>
            <a:ext cx="3181798" cy="4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E5DF8DE-FA09-A87D-931D-621923585982}"/>
              </a:ext>
            </a:extLst>
          </p:cNvPr>
          <p:cNvSpPr/>
          <p:nvPr/>
        </p:nvSpPr>
        <p:spPr bwMode="white">
          <a:xfrm>
            <a:off x="816944" y="4342347"/>
            <a:ext cx="3253806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0ABE1EE-5631-0428-D50D-5F8E8417A289}"/>
              </a:ext>
            </a:extLst>
          </p:cNvPr>
          <p:cNvSpPr/>
          <p:nvPr/>
        </p:nvSpPr>
        <p:spPr bwMode="white">
          <a:xfrm>
            <a:off x="816944" y="5057565"/>
            <a:ext cx="5630070" cy="41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85C704E-F276-87F8-B828-22B07C74304F}"/>
              </a:ext>
            </a:extLst>
          </p:cNvPr>
          <p:cNvSpPr/>
          <p:nvPr/>
        </p:nvSpPr>
        <p:spPr bwMode="white">
          <a:xfrm>
            <a:off x="816944" y="5734637"/>
            <a:ext cx="2199445" cy="45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382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3" grpId="0" animBg="1"/>
      <p:bldP spid="15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B4887-9AB3-F91B-EE9F-42D4F9CC00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1160748"/>
            <a:ext cx="10756661" cy="453650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87AA82A-000A-5B9C-CFF8-FE1DD35FDE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28" y="4797152"/>
            <a:ext cx="2697573" cy="185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12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8143C9-C6B0-6A8D-91AB-839D141AC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3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8EDCBA-A041-6B07-0E05-9778609CB946}"/>
              </a:ext>
            </a:extLst>
          </p:cNvPr>
          <p:cNvSpPr/>
          <p:nvPr/>
        </p:nvSpPr>
        <p:spPr bwMode="white">
          <a:xfrm>
            <a:off x="10262267" y="3062022"/>
            <a:ext cx="380855" cy="3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64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C8A20D-5729-67C3-E9AD-D12E93442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84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F08240-3EFF-DA7E-18BF-913FDF55C89C}"/>
              </a:ext>
            </a:extLst>
          </p:cNvPr>
          <p:cNvSpPr/>
          <p:nvPr/>
        </p:nvSpPr>
        <p:spPr bwMode="white">
          <a:xfrm>
            <a:off x="813914" y="2244908"/>
            <a:ext cx="9374486" cy="40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F1A9FBA-0EE2-BD72-2AF8-C2C98510F6D1}"/>
              </a:ext>
            </a:extLst>
          </p:cNvPr>
          <p:cNvSpPr/>
          <p:nvPr/>
        </p:nvSpPr>
        <p:spPr bwMode="white">
          <a:xfrm>
            <a:off x="813914" y="2979581"/>
            <a:ext cx="6134126" cy="41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5D87189-FA5F-E2AD-6BBC-F46FB6102842}"/>
              </a:ext>
            </a:extLst>
          </p:cNvPr>
          <p:cNvSpPr/>
          <p:nvPr/>
        </p:nvSpPr>
        <p:spPr bwMode="white">
          <a:xfrm>
            <a:off x="813914" y="3714253"/>
            <a:ext cx="5054006" cy="41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C0F2DEA-A05B-0EB3-9971-79EED4DC4E7B}"/>
              </a:ext>
            </a:extLst>
          </p:cNvPr>
          <p:cNvSpPr/>
          <p:nvPr/>
        </p:nvSpPr>
        <p:spPr bwMode="white">
          <a:xfrm>
            <a:off x="813914" y="4448925"/>
            <a:ext cx="6134126" cy="99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A6E6FD0-1467-29E0-A101-E9D650746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4777934"/>
            <a:ext cx="2697573" cy="185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38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9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9F767-9B5D-CF6D-993D-EC7CEE2B1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79391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3640BA-55BC-BCF1-C0FE-2EE2DE960994}"/>
              </a:ext>
            </a:extLst>
          </p:cNvPr>
          <p:cNvSpPr/>
          <p:nvPr/>
        </p:nvSpPr>
        <p:spPr bwMode="white">
          <a:xfrm>
            <a:off x="813914" y="2060848"/>
            <a:ext cx="8150350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13FD6C5-0472-43F1-53A9-D476C6189DEC}"/>
              </a:ext>
            </a:extLst>
          </p:cNvPr>
          <p:cNvSpPr/>
          <p:nvPr/>
        </p:nvSpPr>
        <p:spPr bwMode="white">
          <a:xfrm>
            <a:off x="813914" y="3445780"/>
            <a:ext cx="10022558" cy="41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DCCF17C-217E-D18F-98A0-F4898C3D32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7214" y="4797152"/>
            <a:ext cx="2697573" cy="185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E9050-B5FB-C099-C647-5AF086B9DB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177391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01A53C-EAA1-0472-5B0C-07662086021D}"/>
              </a:ext>
            </a:extLst>
          </p:cNvPr>
          <p:cNvSpPr/>
          <p:nvPr/>
        </p:nvSpPr>
        <p:spPr bwMode="white">
          <a:xfrm>
            <a:off x="813914" y="2564904"/>
            <a:ext cx="10022558" cy="183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920E056-932F-1BC4-B692-FDE6137A4C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7214" y="4797152"/>
            <a:ext cx="2697573" cy="185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73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92C35D-D558-83A8-DF3A-612CAEEB5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560869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A9A82E-57AE-99F7-7BCC-AA5C2A8F2FB4}"/>
              </a:ext>
            </a:extLst>
          </p:cNvPr>
          <p:cNvSpPr/>
          <p:nvPr/>
        </p:nvSpPr>
        <p:spPr bwMode="white">
          <a:xfrm>
            <a:off x="813914" y="2207296"/>
            <a:ext cx="4621958" cy="42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A1D7E3C-E10E-43E4-4BF5-C44840555158}"/>
              </a:ext>
            </a:extLst>
          </p:cNvPr>
          <p:cNvSpPr/>
          <p:nvPr/>
        </p:nvSpPr>
        <p:spPr bwMode="white">
          <a:xfrm>
            <a:off x="852000" y="3004434"/>
            <a:ext cx="10082550" cy="186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51F6849-AF1F-8249-50A9-398ACD06B7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7214" y="4797152"/>
            <a:ext cx="2697573" cy="185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771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3B0E9-3B6A-1F6D-78A6-155A0385C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739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8E427-F187-FB1C-FAAD-4C37859CED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0" y="4401391"/>
            <a:ext cx="28575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4777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C387C1-C78F-0922-82D3-7027E9AD40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41043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2F5DE5E-4AF4-85DE-D677-DA6F4D5647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0" y="3634434"/>
            <a:ext cx="28575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2418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05D03D-1081-5A61-0931-E0958A4FE1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5697391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E2194F9-62AB-C253-2107-8FE33BBE8169}"/>
              </a:ext>
            </a:extLst>
          </p:cNvPr>
          <p:cNvSpPr/>
          <p:nvPr/>
        </p:nvSpPr>
        <p:spPr bwMode="white">
          <a:xfrm>
            <a:off x="813914" y="2792040"/>
            <a:ext cx="4693966" cy="4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84B468D-883E-8961-F2CE-5D07CE5E3EC7}"/>
              </a:ext>
            </a:extLst>
          </p:cNvPr>
          <p:cNvSpPr/>
          <p:nvPr/>
        </p:nvSpPr>
        <p:spPr bwMode="white">
          <a:xfrm>
            <a:off x="813914" y="3535178"/>
            <a:ext cx="5774086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5AB861D-A396-945A-1DCE-6F2BD0121A3E}"/>
              </a:ext>
            </a:extLst>
          </p:cNvPr>
          <p:cNvSpPr/>
          <p:nvPr/>
        </p:nvSpPr>
        <p:spPr bwMode="white">
          <a:xfrm>
            <a:off x="813914" y="4268789"/>
            <a:ext cx="8798422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DA56D52-1777-7ECC-B5AD-3250057D12C5}"/>
              </a:ext>
            </a:extLst>
          </p:cNvPr>
          <p:cNvSpPr/>
          <p:nvPr/>
        </p:nvSpPr>
        <p:spPr bwMode="white">
          <a:xfrm>
            <a:off x="813914" y="5002399"/>
            <a:ext cx="8150350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40BD78E9-AFAB-2174-1477-BE330C75A68B}"/>
              </a:ext>
            </a:extLst>
          </p:cNvPr>
          <p:cNvSpPr/>
          <p:nvPr/>
        </p:nvSpPr>
        <p:spPr bwMode="white">
          <a:xfrm>
            <a:off x="813914" y="5736009"/>
            <a:ext cx="8078342" cy="102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23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9" grpId="0" animBg="1"/>
      <p:bldP spid="31" grpId="0" animBg="1"/>
      <p:bldP spid="3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F63A66-6B57-A1C3-BC4A-18F1AD220E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50860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073EEE-CF5C-0EFF-4131-CFB4D50280F5}"/>
              </a:ext>
            </a:extLst>
          </p:cNvPr>
          <p:cNvSpPr/>
          <p:nvPr/>
        </p:nvSpPr>
        <p:spPr bwMode="white">
          <a:xfrm>
            <a:off x="813914" y="2005619"/>
            <a:ext cx="9518502" cy="117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E6E1C7C-8961-9514-D49C-39FA581C0203}"/>
              </a:ext>
            </a:extLst>
          </p:cNvPr>
          <p:cNvSpPr/>
          <p:nvPr/>
        </p:nvSpPr>
        <p:spPr bwMode="white">
          <a:xfrm>
            <a:off x="813914" y="3356992"/>
            <a:ext cx="10238582" cy="227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0EC0566-098D-0386-3B93-D57E3400EE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3666" y="4475877"/>
            <a:ext cx="28575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08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CF22E-7DDA-1C5B-0C28-DFE6D1190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57" y="1224000"/>
            <a:ext cx="11340000" cy="230086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5501E8-9A41-69F5-74F1-607FE8959AB3}"/>
              </a:ext>
            </a:extLst>
          </p:cNvPr>
          <p:cNvSpPr/>
          <p:nvPr/>
        </p:nvSpPr>
        <p:spPr bwMode="white">
          <a:xfrm>
            <a:off x="831057" y="2060848"/>
            <a:ext cx="5736000" cy="59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4E40C1-6E85-7705-7E3D-DAAE26B03CCB}"/>
              </a:ext>
            </a:extLst>
          </p:cNvPr>
          <p:cNvSpPr/>
          <p:nvPr/>
        </p:nvSpPr>
        <p:spPr bwMode="white">
          <a:xfrm>
            <a:off x="792971" y="2904303"/>
            <a:ext cx="7430270" cy="44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2BE25DE-1588-6E75-36DB-9EC1D05ADA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0" y="3634434"/>
            <a:ext cx="28575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83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A46E3B-90E9-762E-599A-12A2B0406C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9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F789BE-AD95-E34F-C4E1-21D05371706D}"/>
              </a:ext>
            </a:extLst>
          </p:cNvPr>
          <p:cNvSpPr/>
          <p:nvPr/>
        </p:nvSpPr>
        <p:spPr bwMode="white">
          <a:xfrm>
            <a:off x="10300352" y="1462036"/>
            <a:ext cx="333249" cy="39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40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F8A765-1014-8979-76DE-50CB7D977F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9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721DB6-9DF8-3943-B7C4-D9BC2F7A38FC}"/>
              </a:ext>
            </a:extLst>
          </p:cNvPr>
          <p:cNvSpPr/>
          <p:nvPr/>
        </p:nvSpPr>
        <p:spPr bwMode="white">
          <a:xfrm>
            <a:off x="10271788" y="3015807"/>
            <a:ext cx="371334" cy="4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347D04F-7DE0-8D6D-29B4-07F3B613C1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88"/>
          <a:stretch/>
        </p:blipFill>
        <p:spPr>
          <a:xfrm>
            <a:off x="4830551" y="4220235"/>
            <a:ext cx="2530898" cy="261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47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B8365F-4A88-315A-254E-5FBF2711E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8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75D104-4432-E980-C616-FF1F341780B0}"/>
              </a:ext>
            </a:extLst>
          </p:cNvPr>
          <p:cNvSpPr/>
          <p:nvPr/>
        </p:nvSpPr>
        <p:spPr bwMode="white">
          <a:xfrm>
            <a:off x="10281309" y="2349206"/>
            <a:ext cx="361813" cy="40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664D2C6-5CFD-3933-FDB1-4662664C5E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61" r="23656"/>
          <a:stretch/>
        </p:blipFill>
        <p:spPr>
          <a:xfrm>
            <a:off x="5051884" y="4484593"/>
            <a:ext cx="2088232" cy="228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50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9EBCB2-FC5E-3FE4-D637-3EDB02B8C1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2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804700-3A55-A0E4-EFF7-BA17C5C91524}"/>
              </a:ext>
            </a:extLst>
          </p:cNvPr>
          <p:cNvSpPr/>
          <p:nvPr/>
        </p:nvSpPr>
        <p:spPr bwMode="white">
          <a:xfrm>
            <a:off x="10271788" y="2309816"/>
            <a:ext cx="371334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EC66425-BABE-F193-92E6-6D6AE578DF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21"/>
          <a:stretch/>
        </p:blipFill>
        <p:spPr>
          <a:xfrm>
            <a:off x="4619836" y="4408568"/>
            <a:ext cx="2952328" cy="246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01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90EED4-186E-CF92-9B7F-7BC7A7E772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16927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4EFC04D-FD46-0D23-947E-81E4ACDD5C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4" r="11736"/>
          <a:stretch/>
        </p:blipFill>
        <p:spPr>
          <a:xfrm>
            <a:off x="5087888" y="5303170"/>
            <a:ext cx="2016224" cy="15548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BEC9AFF-B39C-308A-4EE5-8EE2BC0E7E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745518"/>
            <a:ext cx="11340000" cy="25802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3D87B2-53A2-492A-6D54-EF81B275DD07}"/>
              </a:ext>
            </a:extLst>
          </p:cNvPr>
          <p:cNvSpPr/>
          <p:nvPr/>
        </p:nvSpPr>
        <p:spPr bwMode="white">
          <a:xfrm>
            <a:off x="10221068" y="3901857"/>
            <a:ext cx="361813" cy="40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12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149AB-966D-724E-17A3-E564F597AA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9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59F239-8871-42A8-6E07-A965EABD02BB}"/>
              </a:ext>
            </a:extLst>
          </p:cNvPr>
          <p:cNvSpPr/>
          <p:nvPr/>
        </p:nvSpPr>
        <p:spPr bwMode="white">
          <a:xfrm>
            <a:off x="2559445" y="3046157"/>
            <a:ext cx="733148" cy="43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EF8CBE5-A291-BE8D-AF1C-1B97A9878B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5"/>
          <a:stretch/>
        </p:blipFill>
        <p:spPr>
          <a:xfrm>
            <a:off x="4709846" y="3733043"/>
            <a:ext cx="2772308" cy="3069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50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E327B-2E50-D978-F980-FF2C717F0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0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69DD5A-CBF7-ED04-643A-CEEE29F923DE}"/>
              </a:ext>
            </a:extLst>
          </p:cNvPr>
          <p:cNvSpPr/>
          <p:nvPr/>
        </p:nvSpPr>
        <p:spPr bwMode="white">
          <a:xfrm>
            <a:off x="1435919" y="3144860"/>
            <a:ext cx="3265843" cy="40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44C7B51-D0C9-E540-F378-3015A75021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8" t="4647" r="20737" b="3112"/>
          <a:stretch/>
        </p:blipFill>
        <p:spPr>
          <a:xfrm>
            <a:off x="4510215" y="3933056"/>
            <a:ext cx="3171570" cy="258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87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