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9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5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0024CF6-186B-76D7-3BFA-68A4C89AC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015440"/>
            <a:ext cx="11520000" cy="827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10E91-FCB0-E8F1-E838-58E4A8AB6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F6ADA9-9C2C-F4F3-AF19-C50FA35E6348}"/>
              </a:ext>
            </a:extLst>
          </p:cNvPr>
          <p:cNvSpPr/>
          <p:nvPr/>
        </p:nvSpPr>
        <p:spPr bwMode="white">
          <a:xfrm>
            <a:off x="321914" y="2671771"/>
            <a:ext cx="8582398" cy="54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162A0F-DDE6-B9DD-471D-A7CF28EF0C60}"/>
              </a:ext>
            </a:extLst>
          </p:cNvPr>
          <p:cNvSpPr/>
          <p:nvPr/>
        </p:nvSpPr>
        <p:spPr bwMode="white">
          <a:xfrm>
            <a:off x="2216675" y="3833797"/>
            <a:ext cx="4311373" cy="4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812C9A1-CC8B-1BA5-A7BC-45139822EA3C}"/>
              </a:ext>
            </a:extLst>
          </p:cNvPr>
          <p:cNvSpPr/>
          <p:nvPr/>
        </p:nvSpPr>
        <p:spPr bwMode="white">
          <a:xfrm>
            <a:off x="2216675" y="4938674"/>
            <a:ext cx="847405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24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1636A-6037-0D9B-4510-3D017E2CCE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93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9C2912-3152-2F7C-F31C-6D76AB7BFAAF}"/>
              </a:ext>
            </a:extLst>
          </p:cNvPr>
          <p:cNvSpPr/>
          <p:nvPr/>
        </p:nvSpPr>
        <p:spPr bwMode="white">
          <a:xfrm>
            <a:off x="321914" y="4037844"/>
            <a:ext cx="9806534" cy="49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ECF31B-6A21-471D-131E-46D4BB0F9373}"/>
              </a:ext>
            </a:extLst>
          </p:cNvPr>
          <p:cNvSpPr/>
          <p:nvPr/>
        </p:nvSpPr>
        <p:spPr bwMode="white">
          <a:xfrm>
            <a:off x="2216675" y="5172920"/>
            <a:ext cx="3970428" cy="49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54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9AFED-F8C5-637F-7F1B-D356722D1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9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9E9DEB-8BD1-D572-AAEA-3F3A4CC169B3}"/>
              </a:ext>
            </a:extLst>
          </p:cNvPr>
          <p:cNvSpPr/>
          <p:nvPr/>
        </p:nvSpPr>
        <p:spPr bwMode="white">
          <a:xfrm>
            <a:off x="911424" y="3933056"/>
            <a:ext cx="4075074" cy="44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67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75A31-CFAB-ED98-0E4F-C6FBBCF5F9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6654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3D27C6-CD1B-2A6E-6368-69C46520007D}"/>
              </a:ext>
            </a:extLst>
          </p:cNvPr>
          <p:cNvSpPr/>
          <p:nvPr/>
        </p:nvSpPr>
        <p:spPr bwMode="white">
          <a:xfrm>
            <a:off x="813914" y="3287600"/>
            <a:ext cx="4549950" cy="44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14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BD6BC-9534-168E-309A-0997781B3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3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4C79E0-2B6C-FA0E-21A8-EB9102791694}"/>
              </a:ext>
            </a:extLst>
          </p:cNvPr>
          <p:cNvSpPr/>
          <p:nvPr/>
        </p:nvSpPr>
        <p:spPr bwMode="white">
          <a:xfrm>
            <a:off x="931284" y="3891350"/>
            <a:ext cx="4300620" cy="4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53BA9F-161A-0965-5658-CFEBF857EC0D}"/>
              </a:ext>
            </a:extLst>
          </p:cNvPr>
          <p:cNvSpPr/>
          <p:nvPr/>
        </p:nvSpPr>
        <p:spPr bwMode="white">
          <a:xfrm>
            <a:off x="2783633" y="5024975"/>
            <a:ext cx="851732" cy="37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9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459F0-7F06-8E03-5CAF-E93343AD8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18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60E265-08EC-FFCB-65AB-FEBE38849157}"/>
              </a:ext>
            </a:extLst>
          </p:cNvPr>
          <p:cNvSpPr/>
          <p:nvPr/>
        </p:nvSpPr>
        <p:spPr bwMode="white">
          <a:xfrm>
            <a:off x="321914" y="2732406"/>
            <a:ext cx="5774086" cy="49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FE6EB1-E8DB-78DB-410D-4D099FF3D094}"/>
              </a:ext>
            </a:extLst>
          </p:cNvPr>
          <p:cNvSpPr/>
          <p:nvPr/>
        </p:nvSpPr>
        <p:spPr bwMode="white">
          <a:xfrm>
            <a:off x="2135560" y="3933056"/>
            <a:ext cx="1296144" cy="60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86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B33299-75C2-B225-2826-3ED3A9A90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26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44A81-3F9B-F634-518D-33DE74E41091}"/>
              </a:ext>
            </a:extLst>
          </p:cNvPr>
          <p:cNvSpPr/>
          <p:nvPr/>
        </p:nvSpPr>
        <p:spPr bwMode="white">
          <a:xfrm>
            <a:off x="321914" y="2561174"/>
            <a:ext cx="4477942" cy="45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F1FA64-B0AD-FAF6-5CF8-59FEE2DE30A1}"/>
              </a:ext>
            </a:extLst>
          </p:cNvPr>
          <p:cNvSpPr/>
          <p:nvPr/>
        </p:nvSpPr>
        <p:spPr bwMode="white">
          <a:xfrm>
            <a:off x="2216675" y="3688220"/>
            <a:ext cx="847405" cy="38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C7A71-89B2-E755-A81A-798058BCB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55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5B1131-6D4E-BE34-AF67-83B15ED32446}"/>
              </a:ext>
            </a:extLst>
          </p:cNvPr>
          <p:cNvSpPr/>
          <p:nvPr/>
        </p:nvSpPr>
        <p:spPr bwMode="white">
          <a:xfrm>
            <a:off x="321914" y="3212976"/>
            <a:ext cx="462195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E1359AB-20CE-44E0-EA14-3CA4643491D4}"/>
              </a:ext>
            </a:extLst>
          </p:cNvPr>
          <p:cNvSpPr/>
          <p:nvPr/>
        </p:nvSpPr>
        <p:spPr bwMode="white">
          <a:xfrm>
            <a:off x="2135560" y="4735092"/>
            <a:ext cx="118559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43B8A2-7F99-E9DF-0ABB-C12C95565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8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3ADFA-2691-66D1-17D5-B3ECFC4C9978}"/>
              </a:ext>
            </a:extLst>
          </p:cNvPr>
          <p:cNvSpPr/>
          <p:nvPr/>
        </p:nvSpPr>
        <p:spPr bwMode="white">
          <a:xfrm>
            <a:off x="321914" y="2702840"/>
            <a:ext cx="5198022" cy="44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E03856-941E-676A-CB8D-2926D0584248}"/>
              </a:ext>
            </a:extLst>
          </p:cNvPr>
          <p:cNvSpPr/>
          <p:nvPr/>
        </p:nvSpPr>
        <p:spPr bwMode="white">
          <a:xfrm>
            <a:off x="2150025" y="3838208"/>
            <a:ext cx="1428212" cy="37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86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7099C2-81FD-ADD7-B7C6-7E3890073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86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595648-5007-F8F8-5DE7-2C093438578C}"/>
              </a:ext>
            </a:extLst>
          </p:cNvPr>
          <p:cNvSpPr/>
          <p:nvPr/>
        </p:nvSpPr>
        <p:spPr bwMode="white">
          <a:xfrm>
            <a:off x="321914" y="3299764"/>
            <a:ext cx="4981998" cy="44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4FA0D0-A096-7C25-E40E-75C31AEA6B5C}"/>
              </a:ext>
            </a:extLst>
          </p:cNvPr>
          <p:cNvSpPr/>
          <p:nvPr/>
        </p:nvSpPr>
        <p:spPr bwMode="white">
          <a:xfrm>
            <a:off x="2135560" y="4437113"/>
            <a:ext cx="2880320" cy="9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4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E8881-04C6-C378-BC00-D59056E32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551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A366C4-54F0-D24E-C196-7A8AC618F443}"/>
              </a:ext>
            </a:extLst>
          </p:cNvPr>
          <p:cNvSpPr/>
          <p:nvPr/>
        </p:nvSpPr>
        <p:spPr bwMode="white">
          <a:xfrm>
            <a:off x="321914" y="3212976"/>
            <a:ext cx="548605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1D67CE1-D072-B3B3-66BC-D6D99F6F64AE}"/>
              </a:ext>
            </a:extLst>
          </p:cNvPr>
          <p:cNvSpPr/>
          <p:nvPr/>
        </p:nvSpPr>
        <p:spPr bwMode="white">
          <a:xfrm>
            <a:off x="2063552" y="4797152"/>
            <a:ext cx="1762241" cy="104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69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CB199-268C-AD81-7BC2-C2333C03A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058969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DF6139-E12A-4355-B726-3D85FD78A4DC}"/>
              </a:ext>
            </a:extLst>
          </p:cNvPr>
          <p:cNvSpPr/>
          <p:nvPr/>
        </p:nvSpPr>
        <p:spPr bwMode="white">
          <a:xfrm>
            <a:off x="324434" y="3833800"/>
            <a:ext cx="6851686" cy="90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92D48D-F8D9-6374-3E70-4B6F8F4134DF}"/>
              </a:ext>
            </a:extLst>
          </p:cNvPr>
          <p:cNvSpPr/>
          <p:nvPr/>
        </p:nvSpPr>
        <p:spPr bwMode="white">
          <a:xfrm>
            <a:off x="2093828" y="5360920"/>
            <a:ext cx="2994060" cy="35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1A00794-88C1-C21B-B0F3-9E64FF5F8F22}"/>
              </a:ext>
            </a:extLst>
          </p:cNvPr>
          <p:cNvSpPr/>
          <p:nvPr/>
        </p:nvSpPr>
        <p:spPr bwMode="white">
          <a:xfrm>
            <a:off x="2093828" y="6313691"/>
            <a:ext cx="791337" cy="35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12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2025-01-05T06:01:08Z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