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24" r:id="rId2"/>
    <p:sldId id="335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45" autoAdjust="0"/>
    <p:restoredTop sz="94660"/>
  </p:normalViewPr>
  <p:slideViewPr>
    <p:cSldViewPr showGuides="1">
      <p:cViewPr varScale="1">
        <p:scale>
          <a:sx n="72" d="100"/>
          <a:sy n="72" d="100"/>
        </p:scale>
        <p:origin x="45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18EA1DD5-AF5B-6247-AF1F-2DA8A36AAB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000" y="3161980"/>
            <a:ext cx="11520000" cy="5340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EBB57C-D52A-7448-9E9C-52207020BA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94782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4820DAE-5DA5-A878-B37D-16D199241E5B}"/>
              </a:ext>
            </a:extLst>
          </p:cNvPr>
          <p:cNvSpPr/>
          <p:nvPr/>
        </p:nvSpPr>
        <p:spPr bwMode="white">
          <a:xfrm>
            <a:off x="893198" y="2995269"/>
            <a:ext cx="8299146" cy="1088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892D1EE-1773-8B26-E614-BAA41E81836C}"/>
              </a:ext>
            </a:extLst>
          </p:cNvPr>
          <p:cNvSpPr/>
          <p:nvPr/>
        </p:nvSpPr>
        <p:spPr bwMode="white">
          <a:xfrm>
            <a:off x="882962" y="4443474"/>
            <a:ext cx="2764766" cy="497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5AECACD6-6B1D-3168-263F-9D68AF556347}"/>
              </a:ext>
            </a:extLst>
          </p:cNvPr>
          <p:cNvSpPr/>
          <p:nvPr/>
        </p:nvSpPr>
        <p:spPr bwMode="white">
          <a:xfrm>
            <a:off x="912241" y="5301209"/>
            <a:ext cx="2735487" cy="1017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9384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DF5954-EA81-CAE5-52EA-1F97B84A09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386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9629DE-92D7-426F-0FCF-5506D75477B0}"/>
              </a:ext>
            </a:extLst>
          </p:cNvPr>
          <p:cNvSpPr/>
          <p:nvPr/>
        </p:nvSpPr>
        <p:spPr bwMode="white">
          <a:xfrm>
            <a:off x="931284" y="4265217"/>
            <a:ext cx="3094458" cy="467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E391A34-9F5D-6562-5B2D-5B78AB6A666D}"/>
              </a:ext>
            </a:extLst>
          </p:cNvPr>
          <p:cNvSpPr/>
          <p:nvPr/>
        </p:nvSpPr>
        <p:spPr bwMode="white">
          <a:xfrm>
            <a:off x="950327" y="5247177"/>
            <a:ext cx="3294408" cy="953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1654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8EC7E6-B0E3-B708-8741-F989660BE6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347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09A83B-C6E3-85A4-6583-49E3176ED49C}"/>
              </a:ext>
            </a:extLst>
          </p:cNvPr>
          <p:cNvSpPr/>
          <p:nvPr/>
        </p:nvSpPr>
        <p:spPr bwMode="white">
          <a:xfrm>
            <a:off x="2835566" y="3933056"/>
            <a:ext cx="3620474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288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DCF353-8F58-52BF-D0EB-2996AE124F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9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9735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214512-D94E-7C01-B885-2AF166B9A6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689" y="980728"/>
            <a:ext cx="1129931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54DAE1-F46D-49B4-84DB-7BD3020273D7}"/>
              </a:ext>
            </a:extLst>
          </p:cNvPr>
          <p:cNvSpPr/>
          <p:nvPr/>
        </p:nvSpPr>
        <p:spPr bwMode="white">
          <a:xfrm>
            <a:off x="854739" y="3473761"/>
            <a:ext cx="5989973" cy="535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8107AF4-CAAE-C7A6-A09A-D1088EEA7B94}"/>
              </a:ext>
            </a:extLst>
          </p:cNvPr>
          <p:cNvSpPr/>
          <p:nvPr/>
        </p:nvSpPr>
        <p:spPr bwMode="white">
          <a:xfrm>
            <a:off x="854740" y="4413781"/>
            <a:ext cx="4837845" cy="535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8B988ED-99C6-F4F7-115B-6457708D4970}"/>
              </a:ext>
            </a:extLst>
          </p:cNvPr>
          <p:cNvSpPr/>
          <p:nvPr/>
        </p:nvSpPr>
        <p:spPr bwMode="white">
          <a:xfrm>
            <a:off x="854739" y="5382284"/>
            <a:ext cx="11030533" cy="1466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9348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6E2C82-2A71-DA49-FA7C-E8A4856D79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304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C2EE30-3EE3-2487-9082-74195AA0D7A2}"/>
              </a:ext>
            </a:extLst>
          </p:cNvPr>
          <p:cNvSpPr/>
          <p:nvPr/>
        </p:nvSpPr>
        <p:spPr bwMode="white">
          <a:xfrm>
            <a:off x="931284" y="4365104"/>
            <a:ext cx="7973028" cy="616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C8E4C5D-FB33-0C77-A557-8D8B68D20E7C}"/>
              </a:ext>
            </a:extLst>
          </p:cNvPr>
          <p:cNvSpPr/>
          <p:nvPr/>
        </p:nvSpPr>
        <p:spPr bwMode="white">
          <a:xfrm>
            <a:off x="950327" y="5445224"/>
            <a:ext cx="3057441" cy="489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8474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B87119-124C-DD40-C1D2-6821E4994A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109" y="1224000"/>
            <a:ext cx="11340000" cy="39991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6FE18E-AA32-5DEA-98EB-E50AF618689B}"/>
              </a:ext>
            </a:extLst>
          </p:cNvPr>
          <p:cNvSpPr/>
          <p:nvPr/>
        </p:nvSpPr>
        <p:spPr bwMode="white">
          <a:xfrm>
            <a:off x="806023" y="2509434"/>
            <a:ext cx="7778992" cy="533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97D4271-24F9-9505-C12A-700E277FCA21}"/>
              </a:ext>
            </a:extLst>
          </p:cNvPr>
          <p:cNvSpPr/>
          <p:nvPr/>
        </p:nvSpPr>
        <p:spPr bwMode="white">
          <a:xfrm>
            <a:off x="806023" y="3480652"/>
            <a:ext cx="2856423" cy="533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79B2BB9-4734-F29E-9337-E7916E0861FB}"/>
              </a:ext>
            </a:extLst>
          </p:cNvPr>
          <p:cNvSpPr/>
          <p:nvPr/>
        </p:nvSpPr>
        <p:spPr bwMode="white">
          <a:xfrm>
            <a:off x="806023" y="4442347"/>
            <a:ext cx="3901878" cy="533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5611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8CEA4F-8482-0900-A9F1-FE2464EC17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0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068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350521-F178-BEBD-480D-654C50E874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5368695"/>
          </a:xfrm>
          <a:prstGeom prst="rect">
            <a:avLst/>
          </a:prstGeom>
        </p:spPr>
      </p:pic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D4FA8886-FBB0-4CDB-37B3-EFA98F4A6F9C}"/>
              </a:ext>
            </a:extLst>
          </p:cNvPr>
          <p:cNvSpPr/>
          <p:nvPr/>
        </p:nvSpPr>
        <p:spPr bwMode="white">
          <a:xfrm>
            <a:off x="813914" y="3054887"/>
            <a:ext cx="6350150" cy="467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960E2AD9-2C6C-F9BF-D242-36D868C23034}"/>
              </a:ext>
            </a:extLst>
          </p:cNvPr>
          <p:cNvSpPr/>
          <p:nvPr/>
        </p:nvSpPr>
        <p:spPr bwMode="white">
          <a:xfrm>
            <a:off x="813914" y="4018009"/>
            <a:ext cx="4189910" cy="953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F40F8C9D-B5E0-3D79-B5DC-87EDF1C3A704}"/>
              </a:ext>
            </a:extLst>
          </p:cNvPr>
          <p:cNvSpPr/>
          <p:nvPr/>
        </p:nvSpPr>
        <p:spPr bwMode="white">
          <a:xfrm>
            <a:off x="813914" y="5515142"/>
            <a:ext cx="3342015" cy="953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4901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4" grpId="0" animBg="1"/>
      <p:bldP spid="3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7D4DF2-8FC9-AD9A-9D0E-2A145BF516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39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D1F1F9-06E4-D46C-58BD-DC2935057A57}"/>
              </a:ext>
            </a:extLst>
          </p:cNvPr>
          <p:cNvSpPr/>
          <p:nvPr/>
        </p:nvSpPr>
        <p:spPr bwMode="white">
          <a:xfrm>
            <a:off x="902720" y="2348880"/>
            <a:ext cx="8505648" cy="524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359D7E8-D325-FA51-7510-ACBAE1D3E8DD}"/>
              </a:ext>
            </a:extLst>
          </p:cNvPr>
          <p:cNvSpPr/>
          <p:nvPr/>
        </p:nvSpPr>
        <p:spPr bwMode="white">
          <a:xfrm>
            <a:off x="921763" y="3331041"/>
            <a:ext cx="4166125" cy="524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280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F44ABB-0F02-6446-F54E-0B1ADD2769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6752"/>
            <a:ext cx="9998858" cy="5723984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82EFB3E-44C9-0FDE-6E1D-2B7B1A37C01C}"/>
              </a:ext>
            </a:extLst>
          </p:cNvPr>
          <p:cNvSpPr/>
          <p:nvPr/>
        </p:nvSpPr>
        <p:spPr bwMode="white">
          <a:xfrm>
            <a:off x="755901" y="3689784"/>
            <a:ext cx="9228531" cy="1059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8B4F9C4-5A13-1DFB-28A4-2DC48F93741C}"/>
              </a:ext>
            </a:extLst>
          </p:cNvPr>
          <p:cNvSpPr/>
          <p:nvPr/>
        </p:nvSpPr>
        <p:spPr bwMode="white">
          <a:xfrm>
            <a:off x="936640" y="5085370"/>
            <a:ext cx="4583296" cy="431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DFCD8EC8-87F8-037A-3FE4-E2555A47A1D4}"/>
              </a:ext>
            </a:extLst>
          </p:cNvPr>
          <p:cNvSpPr/>
          <p:nvPr/>
        </p:nvSpPr>
        <p:spPr bwMode="white">
          <a:xfrm>
            <a:off x="893607" y="5853287"/>
            <a:ext cx="3546209" cy="1004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9752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6" grpId="0" animBg="1"/>
      <p:bldP spid="2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66</cp:revision>
  <dcterms:created xsi:type="dcterms:W3CDTF">2015-09-16T06:44:00Z</dcterms:created>
  <dcterms:modified xsi:type="dcterms:W3CDTF">2025-01-07T18:18:12Z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