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912" y="3114675"/>
            <a:ext cx="82581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816"/>
            <a:ext cx="11340000" cy="4815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9515" y="4925695"/>
            <a:ext cx="54419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99" b="3978"/>
          <a:stretch>
            <a:fillRect/>
          </a:stretch>
        </p:blipFill>
        <p:spPr>
          <a:xfrm>
            <a:off x="360000" y="1268760"/>
            <a:ext cx="1134000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4476352"/>
            <a:ext cx="580806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16" y="1224000"/>
            <a:ext cx="11340000" cy="381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3720" y="3444996"/>
            <a:ext cx="314205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4870"/>
            <a:ext cx="11340000" cy="57631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63" y="1224000"/>
            <a:ext cx="11340000" cy="1835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>
            <a:fillRect/>
          </a:stretch>
        </p:blipFill>
        <p:spPr>
          <a:xfrm>
            <a:off x="3696052" y="3313315"/>
            <a:ext cx="4799896" cy="31393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539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348880"/>
            <a:ext cx="872641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14" y="3818504"/>
            <a:ext cx="8438382" cy="39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914" y="4705595"/>
            <a:ext cx="8942438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3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486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4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5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33" y="1224000"/>
            <a:ext cx="11340000" cy="536869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0147" y="3331427"/>
            <a:ext cx="7502278" cy="130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0147" y="5076492"/>
            <a:ext cx="10310590" cy="1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812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377675"/>
            <a:ext cx="9940352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14" y="3283453"/>
            <a:ext cx="3113501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914" y="4189231"/>
            <a:ext cx="5054006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3914" y="5085475"/>
            <a:ext cx="9590510" cy="43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608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9" y="1224000"/>
            <a:ext cx="11340000" cy="18626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1391796" y="3086608"/>
            <a:ext cx="9408408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2699782" y="4087686"/>
            <a:ext cx="6792436" cy="259932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0043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3914" y="3188278"/>
            <a:ext cx="8006334" cy="4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3914" y="4046458"/>
            <a:ext cx="2723123" cy="4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7692" y="4914173"/>
            <a:ext cx="7738540" cy="39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8820248" y="5435705"/>
            <a:ext cx="3048234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71" y="1224000"/>
            <a:ext cx="11340000" cy="34786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1385" y="2320027"/>
            <a:ext cx="9230470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1385" y="3187318"/>
            <a:ext cx="8942438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81385" y="4054609"/>
            <a:ext cx="8798422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4571883" y="5435705"/>
            <a:ext cx="3048234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278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3914" y="2320255"/>
            <a:ext cx="2285138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914" y="3168661"/>
            <a:ext cx="4722620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3914" y="4017067"/>
            <a:ext cx="10238582" cy="49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3913" y="4881163"/>
            <a:ext cx="10094567" cy="49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4571883" y="5435705"/>
            <a:ext cx="3048234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82" y="1224000"/>
            <a:ext cx="11340000" cy="25473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9396" y="2311650"/>
            <a:ext cx="10310590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9396" y="3151239"/>
            <a:ext cx="2561259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r="17033" b="3264"/>
          <a:stretch>
            <a:fillRect/>
          </a:stretch>
        </p:blipFill>
        <p:spPr>
          <a:xfrm>
            <a:off x="4571883" y="5435705"/>
            <a:ext cx="3048234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>
            <a:fillRect/>
          </a:stretch>
        </p:blipFill>
        <p:spPr>
          <a:xfrm>
            <a:off x="635712" y="1412776"/>
            <a:ext cx="10920576" cy="50838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1412875"/>
            <a:ext cx="10584180" cy="4627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94595" y="3429000"/>
            <a:ext cx="63817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74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5317150"/>
            <a:ext cx="333249" cy="38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687" y="5407965"/>
            <a:ext cx="3618136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5372087"/>
            <a:ext cx="580806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4370789"/>
            <a:ext cx="314206" cy="371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30" y="4229735"/>
            <a:ext cx="10487025" cy="1701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268730"/>
            <a:ext cx="10976610" cy="3870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5139690"/>
            <a:ext cx="7401560" cy="15824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86510" y="2458085"/>
            <a:ext cx="23266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9550" y="3429000"/>
            <a:ext cx="20764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6510" y="4335780"/>
            <a:ext cx="147510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5305" y="5226685"/>
            <a:ext cx="12782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62955" y="6087110"/>
            <a:ext cx="12782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2025-09-23T03:23:36Z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