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24" r:id="rId2"/>
    <p:sldId id="341" r:id="rId3"/>
    <p:sldId id="340" r:id="rId4"/>
    <p:sldId id="339" r:id="rId5"/>
    <p:sldId id="338" r:id="rId6"/>
    <p:sldId id="337" r:id="rId7"/>
    <p:sldId id="336" r:id="rId8"/>
    <p:sldId id="334" r:id="rId9"/>
    <p:sldId id="332" r:id="rId10"/>
    <p:sldId id="331" r:id="rId11"/>
    <p:sldId id="330" r:id="rId12"/>
    <p:sldId id="329" r:id="rId13"/>
    <p:sldId id="328" r:id="rId14"/>
    <p:sldId id="327" r:id="rId15"/>
    <p:sldId id="326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280" autoAdjust="0"/>
    <p:restoredTop sz="94660"/>
  </p:normalViewPr>
  <p:slideViewPr>
    <p:cSldViewPr showGuides="1">
      <p:cViewPr varScale="1">
        <p:scale>
          <a:sx n="72" d="100"/>
          <a:sy n="72" d="100"/>
        </p:scale>
        <p:origin x="374" y="4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DDC78F38-6A08-0074-A16F-CA83C14D65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000" y="3131497"/>
            <a:ext cx="11520000" cy="59500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C4CE6B-1EEC-F03D-7CCC-096A5E67EC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661" y="1224000"/>
            <a:ext cx="11340000" cy="3725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5033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BE6312-9AEE-7B65-4FCC-85E84C1C9B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656" y="1224000"/>
            <a:ext cx="11340000" cy="4437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38720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33062E-AE0A-E9ED-034C-71385D17EF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3122608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1C035E5-A0B9-3F05-4BEC-4C2BAC1BC6AC}"/>
              </a:ext>
            </a:extLst>
          </p:cNvPr>
          <p:cNvSpPr/>
          <p:nvPr/>
        </p:nvSpPr>
        <p:spPr bwMode="white">
          <a:xfrm>
            <a:off x="813914" y="3248443"/>
            <a:ext cx="7502278" cy="900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133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967534-5C81-0DAB-CFB6-E1BD7FBA8E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331434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71F553F-1EF7-0AA1-015D-B83BE73A37CB}"/>
              </a:ext>
            </a:extLst>
          </p:cNvPr>
          <p:cNvSpPr/>
          <p:nvPr/>
        </p:nvSpPr>
        <p:spPr bwMode="white">
          <a:xfrm>
            <a:off x="813914" y="2271638"/>
            <a:ext cx="4379848" cy="419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D75395F-9A98-DEE9-AB3F-7216FE11FB17}"/>
              </a:ext>
            </a:extLst>
          </p:cNvPr>
          <p:cNvSpPr/>
          <p:nvPr/>
        </p:nvSpPr>
        <p:spPr bwMode="white">
          <a:xfrm>
            <a:off x="813914" y="3128797"/>
            <a:ext cx="10526614" cy="1409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3044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7F501C-9D2D-1E34-6E1C-1155CEC194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234695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A0C7F4E-DE59-0EB6-FFC6-F399997CDB75}"/>
              </a:ext>
            </a:extLst>
          </p:cNvPr>
          <p:cNvSpPr/>
          <p:nvPr/>
        </p:nvSpPr>
        <p:spPr bwMode="white">
          <a:xfrm>
            <a:off x="813914" y="3160133"/>
            <a:ext cx="9911788" cy="1287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BA9EB13-399F-6045-C8BD-CE1F99190ED8}"/>
              </a:ext>
            </a:extLst>
          </p:cNvPr>
          <p:cNvSpPr/>
          <p:nvPr/>
        </p:nvSpPr>
        <p:spPr bwMode="white">
          <a:xfrm>
            <a:off x="813914" y="4829213"/>
            <a:ext cx="3613846" cy="629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7314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B68094-A941-2A9D-446E-77D9F0C8B4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103376"/>
            <a:ext cx="11340000" cy="3341739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E7EC5F6-0EA0-DB28-BF3E-EE58FF864931}"/>
              </a:ext>
            </a:extLst>
          </p:cNvPr>
          <p:cNvSpPr/>
          <p:nvPr/>
        </p:nvSpPr>
        <p:spPr bwMode="white">
          <a:xfrm>
            <a:off x="813914" y="3003393"/>
            <a:ext cx="7718302" cy="506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671EFE3-DF42-E30E-AE5E-95C67C1795F2}"/>
              </a:ext>
            </a:extLst>
          </p:cNvPr>
          <p:cNvSpPr/>
          <p:nvPr/>
        </p:nvSpPr>
        <p:spPr bwMode="white">
          <a:xfrm>
            <a:off x="813914" y="3812432"/>
            <a:ext cx="7574286" cy="506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45D894E-31D0-D065-624E-EDC517A46A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4439724"/>
            <a:ext cx="11340000" cy="2574782"/>
          </a:xfrm>
          <a:prstGeom prst="rect">
            <a:avLst/>
          </a:prstGeom>
        </p:spPr>
      </p:pic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68ECEDDD-4824-3002-878A-59FBBD2FF73B}"/>
              </a:ext>
            </a:extLst>
          </p:cNvPr>
          <p:cNvSpPr/>
          <p:nvPr/>
        </p:nvSpPr>
        <p:spPr bwMode="white">
          <a:xfrm>
            <a:off x="813914" y="4647078"/>
            <a:ext cx="3697910" cy="506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9F853BF3-8949-8BCC-4DAB-3116D4BB992D}"/>
              </a:ext>
            </a:extLst>
          </p:cNvPr>
          <p:cNvSpPr/>
          <p:nvPr/>
        </p:nvSpPr>
        <p:spPr bwMode="white">
          <a:xfrm>
            <a:off x="813914" y="5496835"/>
            <a:ext cx="10394654" cy="506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74FC71F6-2616-E1FC-28C6-92FD20B5436F}"/>
              </a:ext>
            </a:extLst>
          </p:cNvPr>
          <p:cNvSpPr/>
          <p:nvPr/>
        </p:nvSpPr>
        <p:spPr bwMode="white">
          <a:xfrm>
            <a:off x="813914" y="6305874"/>
            <a:ext cx="10250638" cy="506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2356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18" grpId="0" animBg="1"/>
      <p:bldP spid="19" grpId="0" animBg="1"/>
      <p:bldP spid="2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ED080C-28BB-D705-B8C4-261C202199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6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25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9603BA-D095-4D33-53B6-C7E1DBF816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108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40794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DA535F-20CD-02EF-79FB-CC27AACD86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224000"/>
            <a:ext cx="11340000" cy="3577304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6B4EF5A-2393-3FF4-6349-72F86E341EDD}"/>
              </a:ext>
            </a:extLst>
          </p:cNvPr>
          <p:cNvSpPr/>
          <p:nvPr/>
        </p:nvSpPr>
        <p:spPr bwMode="white">
          <a:xfrm>
            <a:off x="873338" y="2197026"/>
            <a:ext cx="8940604" cy="896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D2C877E-F071-3FA2-5667-9BDB656CF8BE}"/>
              </a:ext>
            </a:extLst>
          </p:cNvPr>
          <p:cNvSpPr/>
          <p:nvPr/>
        </p:nvSpPr>
        <p:spPr bwMode="white">
          <a:xfrm>
            <a:off x="873338" y="3408540"/>
            <a:ext cx="8940604" cy="448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280C316-AA44-4FA1-5F8F-9E404E8CE213}"/>
              </a:ext>
            </a:extLst>
          </p:cNvPr>
          <p:cNvSpPr/>
          <p:nvPr/>
        </p:nvSpPr>
        <p:spPr bwMode="white">
          <a:xfrm>
            <a:off x="873338" y="4171698"/>
            <a:ext cx="7598085" cy="438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5401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34F842-F0D1-57E9-B1C8-945CAE9D65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07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4479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F3CA0B-EF25-CE85-5885-0872AF44CD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3834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88132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36CD2E-8D3A-8992-7DF7-E67677C3A1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057" y="1224000"/>
            <a:ext cx="11340000" cy="2383043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8789433B-8B1A-CF62-18F2-08EA4ADBFD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043" y="3607043"/>
            <a:ext cx="11340000" cy="28651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DF481E-6D2C-FACF-56AB-DB2114CD1B16}"/>
              </a:ext>
            </a:extLst>
          </p:cNvPr>
          <p:cNvSpPr/>
          <p:nvPr/>
        </p:nvSpPr>
        <p:spPr bwMode="white">
          <a:xfrm>
            <a:off x="830940" y="3800069"/>
            <a:ext cx="10377628" cy="2672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360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35FF8D-B528-0008-434E-5B99807EF8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144752"/>
            <a:ext cx="11340000" cy="4108695"/>
          </a:xfrm>
          <a:prstGeom prst="rect">
            <a:avLst/>
          </a:prstGeom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32B7D4FF-04D2-29D2-702B-7798F188ADFD}"/>
              </a:ext>
            </a:extLst>
          </p:cNvPr>
          <p:cNvSpPr/>
          <p:nvPr/>
        </p:nvSpPr>
        <p:spPr bwMode="white">
          <a:xfrm>
            <a:off x="813914" y="3127602"/>
            <a:ext cx="2749750" cy="428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2D49A8E0-01DE-1E2E-C195-6B6C180AB99B}"/>
              </a:ext>
            </a:extLst>
          </p:cNvPr>
          <p:cNvSpPr/>
          <p:nvPr/>
        </p:nvSpPr>
        <p:spPr bwMode="white">
          <a:xfrm>
            <a:off x="813914" y="3871171"/>
            <a:ext cx="6350150" cy="419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AC26CCE5-23A0-2166-F355-671C502377CC}"/>
              </a:ext>
            </a:extLst>
          </p:cNvPr>
          <p:cNvSpPr/>
          <p:nvPr/>
        </p:nvSpPr>
        <p:spPr bwMode="white">
          <a:xfrm>
            <a:off x="868114" y="4641357"/>
            <a:ext cx="7934326" cy="438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F079713-2A73-76D0-9316-1859A273D6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114" y="5317021"/>
            <a:ext cx="11340000" cy="1424347"/>
          </a:xfrm>
          <a:prstGeom prst="rect">
            <a:avLst/>
          </a:prstGeom>
        </p:spPr>
      </p:pic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2E68405D-3C54-204F-B101-CDDA61637D97}"/>
              </a:ext>
            </a:extLst>
          </p:cNvPr>
          <p:cNvSpPr/>
          <p:nvPr/>
        </p:nvSpPr>
        <p:spPr bwMode="white">
          <a:xfrm>
            <a:off x="871370" y="5469778"/>
            <a:ext cx="4475062" cy="411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C2F9FD9D-E77F-7731-DBD8-2C127473D8DE}"/>
              </a:ext>
            </a:extLst>
          </p:cNvPr>
          <p:cNvSpPr/>
          <p:nvPr/>
        </p:nvSpPr>
        <p:spPr bwMode="white">
          <a:xfrm>
            <a:off x="830028" y="6206043"/>
            <a:ext cx="9802476" cy="401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452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9" grpId="0" animBg="1"/>
      <p:bldP spid="21" grpId="0" animBg="1"/>
      <p:bldP spid="24" grpId="0" animBg="1"/>
      <p:bldP spid="2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241AF9-4E4B-168B-53B4-6FD89E4C90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1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1938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66</cp:revision>
  <dcterms:created xsi:type="dcterms:W3CDTF">2015-09-16T06:44:00Z</dcterms:created>
  <dcterms:modified xsi:type="dcterms:W3CDTF">2025-01-07T19:40:22Z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