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5" r:id="rId3"/>
    <p:sldId id="35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78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8416A5B-5ECD-6616-608B-AFCBA02D8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109507"/>
            <a:ext cx="7200000" cy="6389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C6B13-1B0F-AC5D-E83C-FFB2E5DF6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19" y="1196752"/>
            <a:ext cx="11340000" cy="25583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E488B2-BEB6-FC03-0314-11C8E0EF396D}"/>
              </a:ext>
            </a:extLst>
          </p:cNvPr>
          <p:cNvSpPr/>
          <p:nvPr/>
        </p:nvSpPr>
        <p:spPr bwMode="white">
          <a:xfrm>
            <a:off x="801033" y="2227727"/>
            <a:ext cx="3599093" cy="43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7AD31-46CB-93DF-45CD-09581757EC9D}"/>
              </a:ext>
            </a:extLst>
          </p:cNvPr>
          <p:cNvSpPr/>
          <p:nvPr/>
        </p:nvSpPr>
        <p:spPr bwMode="white">
          <a:xfrm>
            <a:off x="801033" y="3077328"/>
            <a:ext cx="3551486" cy="43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8FFE12-A174-B2BD-7FE2-F01134539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t="20956" r="4968"/>
          <a:stretch/>
        </p:blipFill>
        <p:spPr>
          <a:xfrm>
            <a:off x="1953983" y="3686859"/>
            <a:ext cx="8424936" cy="31845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AC1E012-BF83-1B48-DEBD-C602696DD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999" y="4380184"/>
            <a:ext cx="2467303" cy="24331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6179878-785C-C391-6AF4-D44D793743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349" y="4087021"/>
            <a:ext cx="2131302" cy="27188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51DF87-BA37-C6BE-111F-1651BE9082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668" y="3819986"/>
            <a:ext cx="2527481" cy="297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6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BB031-37D4-7EAF-161C-A0FB8EFCC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F6CFB-E92E-5707-1029-99F4B41C6E01}"/>
              </a:ext>
            </a:extLst>
          </p:cNvPr>
          <p:cNvSpPr/>
          <p:nvPr/>
        </p:nvSpPr>
        <p:spPr bwMode="white">
          <a:xfrm>
            <a:off x="10309874" y="3471352"/>
            <a:ext cx="371334" cy="38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33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9F38E-F2AC-9C81-9F57-4B0072A25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72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B19F8-2CD4-FDA6-2F28-E7173F49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82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7D39F-E958-690C-EA4C-F46C2F4B9D02}"/>
              </a:ext>
            </a:extLst>
          </p:cNvPr>
          <p:cNvSpPr/>
          <p:nvPr/>
        </p:nvSpPr>
        <p:spPr bwMode="white">
          <a:xfrm>
            <a:off x="10163939" y="1500411"/>
            <a:ext cx="1028312" cy="4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88380-4318-2239-E20D-72BA724CC72F}"/>
              </a:ext>
            </a:extLst>
          </p:cNvPr>
          <p:cNvSpPr/>
          <p:nvPr/>
        </p:nvSpPr>
        <p:spPr bwMode="white">
          <a:xfrm>
            <a:off x="813913" y="2377303"/>
            <a:ext cx="10378337" cy="49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1CE3DC-5F86-E241-827A-34DAEC66FDE4}"/>
              </a:ext>
            </a:extLst>
          </p:cNvPr>
          <p:cNvSpPr/>
          <p:nvPr/>
        </p:nvSpPr>
        <p:spPr bwMode="white">
          <a:xfrm>
            <a:off x="813914" y="3292321"/>
            <a:ext cx="1675768" cy="51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0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D0604-D084-17F9-08EC-2DF606F53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40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C5D4F-A57A-6809-78F5-327FA36EE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5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B3606-150F-98C5-2542-B7E884621863}"/>
              </a:ext>
            </a:extLst>
          </p:cNvPr>
          <p:cNvSpPr/>
          <p:nvPr/>
        </p:nvSpPr>
        <p:spPr bwMode="white">
          <a:xfrm>
            <a:off x="10240110" y="1490887"/>
            <a:ext cx="342769" cy="38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8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58EC6-0BAD-2CFE-C021-832A92C85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9E23E-3386-0677-6043-42E04DAF6098}"/>
              </a:ext>
            </a:extLst>
          </p:cNvPr>
          <p:cNvSpPr/>
          <p:nvPr/>
        </p:nvSpPr>
        <p:spPr bwMode="white">
          <a:xfrm>
            <a:off x="7539143" y="4229974"/>
            <a:ext cx="761712" cy="43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01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E6834-A233-6315-4A56-3FA593413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69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201C1-3FA1-FED0-7280-7E964E3C16AA}"/>
              </a:ext>
            </a:extLst>
          </p:cNvPr>
          <p:cNvSpPr/>
          <p:nvPr/>
        </p:nvSpPr>
        <p:spPr bwMode="white">
          <a:xfrm>
            <a:off x="4435163" y="5023852"/>
            <a:ext cx="771234" cy="4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D2B91E-E2C7-5475-1DC2-586C1A1F9D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6115017" y="4710792"/>
            <a:ext cx="5309575" cy="214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1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B4022-B585-BDA3-C24B-0E5FCDAD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5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0CA271-3017-8890-5BD3-EC57CC10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288" y="4221088"/>
            <a:ext cx="22574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73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42509-0343-FEB2-4DC3-C41265A0A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12217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620815-1C30-31DC-ABEB-40B0C58B34D1}"/>
              </a:ext>
            </a:extLst>
          </p:cNvPr>
          <p:cNvSpPr/>
          <p:nvPr/>
        </p:nvSpPr>
        <p:spPr bwMode="white">
          <a:xfrm>
            <a:off x="813914" y="3188930"/>
            <a:ext cx="4477942" cy="4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2C1EA1-D052-FC08-8AEB-ECC018920A91}"/>
              </a:ext>
            </a:extLst>
          </p:cNvPr>
          <p:cNvSpPr/>
          <p:nvPr/>
        </p:nvSpPr>
        <p:spPr bwMode="white">
          <a:xfrm>
            <a:off x="813914" y="4037857"/>
            <a:ext cx="4621958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86B873-8151-02E5-2F27-8E51A955E661}"/>
              </a:ext>
            </a:extLst>
          </p:cNvPr>
          <p:cNvSpPr/>
          <p:nvPr/>
        </p:nvSpPr>
        <p:spPr bwMode="white">
          <a:xfrm>
            <a:off x="813914" y="4886783"/>
            <a:ext cx="4703576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9BCAB8-39BA-BB15-D912-F5CC57649A70}"/>
              </a:ext>
            </a:extLst>
          </p:cNvPr>
          <p:cNvSpPr/>
          <p:nvPr/>
        </p:nvSpPr>
        <p:spPr bwMode="white">
          <a:xfrm>
            <a:off x="813914" y="5735709"/>
            <a:ext cx="4837982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4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E0A0B-93B0-CDFC-C348-EAD20E58F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71609"/>
            <a:ext cx="11340000" cy="131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19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1DDA4-4095-AF91-BE52-806D8DC691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965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6496B2-C7B0-85FC-8543-A2C0DC80FA9A}"/>
              </a:ext>
            </a:extLst>
          </p:cNvPr>
          <p:cNvSpPr/>
          <p:nvPr/>
        </p:nvSpPr>
        <p:spPr bwMode="white">
          <a:xfrm>
            <a:off x="813914" y="2321191"/>
            <a:ext cx="9950550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FD1351-A920-3DC6-6840-B8D818815BBD}"/>
              </a:ext>
            </a:extLst>
          </p:cNvPr>
          <p:cNvSpPr/>
          <p:nvPr/>
        </p:nvSpPr>
        <p:spPr bwMode="white">
          <a:xfrm>
            <a:off x="813914" y="3160780"/>
            <a:ext cx="6854206" cy="48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670C55-F487-58DC-3369-F6203B688FD5}"/>
              </a:ext>
            </a:extLst>
          </p:cNvPr>
          <p:cNvSpPr/>
          <p:nvPr/>
        </p:nvSpPr>
        <p:spPr bwMode="white">
          <a:xfrm>
            <a:off x="813914" y="4019451"/>
            <a:ext cx="9806534" cy="41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4B598BD-BBA9-0D6E-07DF-40B289812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288" y="4717586"/>
            <a:ext cx="22574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3823A-796B-BCFD-24C9-722FD9FE0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43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B582E6E-5675-78A8-DBA8-85D048DDA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742534"/>
            <a:ext cx="1800200" cy="202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12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A6B45-CA22-B928-5F6B-A990204B3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318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AC2A9-F459-A80D-D161-ED11C8DCCED7}"/>
              </a:ext>
            </a:extLst>
          </p:cNvPr>
          <p:cNvSpPr/>
          <p:nvPr/>
        </p:nvSpPr>
        <p:spPr bwMode="white">
          <a:xfrm>
            <a:off x="813914" y="2300914"/>
            <a:ext cx="6998222" cy="271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F9E666-96F4-8ACD-58FA-7070ED304EF3}"/>
              </a:ext>
            </a:extLst>
          </p:cNvPr>
          <p:cNvSpPr/>
          <p:nvPr/>
        </p:nvSpPr>
        <p:spPr bwMode="white">
          <a:xfrm>
            <a:off x="813914" y="5407770"/>
            <a:ext cx="5550982" cy="4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07233964-A072-9AE6-2733-1CFE40551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160" y="1326757"/>
            <a:ext cx="2952328" cy="332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0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210DD-9FCA-F1BB-EBDD-F427BD492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9BA8DC-E85F-CB4F-9871-B8286EEF3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 b="6681"/>
          <a:stretch/>
        </p:blipFill>
        <p:spPr>
          <a:xfrm>
            <a:off x="2819636" y="4328700"/>
            <a:ext cx="6552728" cy="216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8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482A1-A2FB-49A1-1EBC-89CC3B43F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3752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BAA782-969B-A484-AB36-0F7FBF5EB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 b="6681"/>
          <a:stretch/>
        </p:blipFill>
        <p:spPr>
          <a:xfrm>
            <a:off x="2819636" y="4549302"/>
            <a:ext cx="6552728" cy="216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36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B8278-A119-69DE-6E70-D1D8B5FA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6069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9374EF-C3BC-DB03-8343-11324993F415}"/>
              </a:ext>
            </a:extLst>
          </p:cNvPr>
          <p:cNvSpPr/>
          <p:nvPr/>
        </p:nvSpPr>
        <p:spPr bwMode="white">
          <a:xfrm>
            <a:off x="813914" y="2151169"/>
            <a:ext cx="3901878" cy="111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DC215D-C667-401E-6D37-712A6F0511D1}"/>
              </a:ext>
            </a:extLst>
          </p:cNvPr>
          <p:cNvSpPr/>
          <p:nvPr/>
        </p:nvSpPr>
        <p:spPr bwMode="white">
          <a:xfrm>
            <a:off x="813914" y="3590416"/>
            <a:ext cx="6998222" cy="4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8416DBA-B58A-88CF-762A-D58711CA757A}"/>
              </a:ext>
            </a:extLst>
          </p:cNvPr>
          <p:cNvSpPr/>
          <p:nvPr/>
        </p:nvSpPr>
        <p:spPr bwMode="white">
          <a:xfrm>
            <a:off x="813914" y="4399904"/>
            <a:ext cx="8798422" cy="97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154D71-ED51-C41A-5F6F-DF8AEE0C4B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 b="6681"/>
          <a:stretch/>
        </p:blipFill>
        <p:spPr>
          <a:xfrm>
            <a:off x="3746739" y="5163169"/>
            <a:ext cx="4698522" cy="155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1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10035-5862-F92D-CF9C-C74DC2C00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286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A4D19-78D0-513F-F03A-EEF11E9A9835}"/>
              </a:ext>
            </a:extLst>
          </p:cNvPr>
          <p:cNvSpPr/>
          <p:nvPr/>
        </p:nvSpPr>
        <p:spPr bwMode="white">
          <a:xfrm>
            <a:off x="813914" y="2281304"/>
            <a:ext cx="10238582" cy="197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26B203-B9E3-D53E-462E-AFF65935C7FD}"/>
              </a:ext>
            </a:extLst>
          </p:cNvPr>
          <p:cNvSpPr/>
          <p:nvPr/>
        </p:nvSpPr>
        <p:spPr bwMode="white">
          <a:xfrm>
            <a:off x="813914" y="4538792"/>
            <a:ext cx="6998222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3E1E33-16D0-7AA6-B0B3-FDBAAD824530}"/>
              </a:ext>
            </a:extLst>
          </p:cNvPr>
          <p:cNvSpPr/>
          <p:nvPr/>
        </p:nvSpPr>
        <p:spPr bwMode="white">
          <a:xfrm>
            <a:off x="792971" y="5373216"/>
            <a:ext cx="8870430" cy="97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4AA31F-F02D-7EE4-0491-6CAFEE7367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51"/>
          <a:stretch/>
        </p:blipFill>
        <p:spPr>
          <a:xfrm>
            <a:off x="9719283" y="3867260"/>
            <a:ext cx="2107601" cy="2180666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19364AB-1547-B6E9-C4D5-E2086EBEC10A}"/>
              </a:ext>
            </a:extLst>
          </p:cNvPr>
          <p:cNvSpPr/>
          <p:nvPr/>
        </p:nvSpPr>
        <p:spPr bwMode="white">
          <a:xfrm>
            <a:off x="9701487" y="4077418"/>
            <a:ext cx="2139167" cy="197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52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3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D250B-4403-0C8A-CE98-614C7D60E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30" y="1052736"/>
            <a:ext cx="11340000" cy="358826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9C93893-C594-2CD7-9F5C-7CECCB90EAF5}"/>
              </a:ext>
            </a:extLst>
          </p:cNvPr>
          <p:cNvSpPr/>
          <p:nvPr/>
        </p:nvSpPr>
        <p:spPr bwMode="white">
          <a:xfrm>
            <a:off x="845544" y="3473760"/>
            <a:ext cx="87984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462093-C28C-38C2-7971-37C97359A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80" r="25870"/>
          <a:stretch/>
        </p:blipFill>
        <p:spPr>
          <a:xfrm>
            <a:off x="4799856" y="4622870"/>
            <a:ext cx="2160240" cy="2235130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B1FA063-4D02-6067-5964-78A15EAD5CD6}"/>
              </a:ext>
            </a:extLst>
          </p:cNvPr>
          <p:cNvSpPr/>
          <p:nvPr/>
        </p:nvSpPr>
        <p:spPr bwMode="white">
          <a:xfrm>
            <a:off x="4377386" y="4697896"/>
            <a:ext cx="2582710" cy="204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05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B0AAF-7BD5-25D3-4DF5-63438D32A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" r="3698"/>
          <a:stretch/>
        </p:blipFill>
        <p:spPr>
          <a:xfrm>
            <a:off x="635712" y="1556792"/>
            <a:ext cx="10920576" cy="480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932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33579-D974-1F2E-A5A5-74F021160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88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E899B3-390A-5D5A-A548-B0A455AAF7D7}"/>
              </a:ext>
            </a:extLst>
          </p:cNvPr>
          <p:cNvSpPr/>
          <p:nvPr/>
        </p:nvSpPr>
        <p:spPr bwMode="white">
          <a:xfrm>
            <a:off x="10271788" y="3479456"/>
            <a:ext cx="428463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23BF4C-7EBB-8CA6-23CD-F12B54DC16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36"/>
          <a:stretch/>
        </p:blipFill>
        <p:spPr>
          <a:xfrm>
            <a:off x="4516085" y="4685781"/>
            <a:ext cx="1579915" cy="215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8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EBBBE-993B-D288-AD80-9B189E189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80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DAB36F-0267-09DC-275F-025C2FE013EA}"/>
              </a:ext>
            </a:extLst>
          </p:cNvPr>
          <p:cNvSpPr/>
          <p:nvPr/>
        </p:nvSpPr>
        <p:spPr bwMode="white">
          <a:xfrm>
            <a:off x="10243224" y="3301486"/>
            <a:ext cx="428463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5CD701-F0D8-0976-B781-A59CEE4F51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0" t="10803" r="32434"/>
          <a:stretch/>
        </p:blipFill>
        <p:spPr>
          <a:xfrm>
            <a:off x="4223792" y="4509120"/>
            <a:ext cx="252028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5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699B9-022C-558C-C234-FC36B88B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275E2E9-095E-5848-8FC2-B953C6350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450" y="4149080"/>
            <a:ext cx="19431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14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04FE2-6205-892C-AB03-3B797DEA6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51304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84A0C8-9DB7-7555-104F-2BBC18388981}"/>
              </a:ext>
            </a:extLst>
          </p:cNvPr>
          <p:cNvSpPr/>
          <p:nvPr/>
        </p:nvSpPr>
        <p:spPr bwMode="white">
          <a:xfrm>
            <a:off x="695400" y="3168933"/>
            <a:ext cx="7288135" cy="150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3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C16F8-1263-E40E-95DF-70E126550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456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7DE90F-0C6D-547E-95D1-1950069C28DE}"/>
              </a:ext>
            </a:extLst>
          </p:cNvPr>
          <p:cNvSpPr/>
          <p:nvPr/>
        </p:nvSpPr>
        <p:spPr bwMode="white">
          <a:xfrm>
            <a:off x="813914" y="2502466"/>
            <a:ext cx="3469830" cy="4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47CFB8-E15C-EE98-41A4-BA9BA82827D2}"/>
              </a:ext>
            </a:extLst>
          </p:cNvPr>
          <p:cNvSpPr/>
          <p:nvPr/>
        </p:nvSpPr>
        <p:spPr bwMode="white">
          <a:xfrm>
            <a:off x="813914" y="3437463"/>
            <a:ext cx="5414046" cy="41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D57B64-7ECD-DA31-35AA-DE9D3A7153F7}"/>
              </a:ext>
            </a:extLst>
          </p:cNvPr>
          <p:cNvSpPr/>
          <p:nvPr/>
        </p:nvSpPr>
        <p:spPr bwMode="white">
          <a:xfrm>
            <a:off x="813914" y="4362918"/>
            <a:ext cx="6926214" cy="9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40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18C02-9F5C-EB69-C606-CE1667DF9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704552" cy="5626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55066-6CFD-6F25-154F-8818CDE60614}"/>
              </a:ext>
            </a:extLst>
          </p:cNvPr>
          <p:cNvSpPr/>
          <p:nvPr/>
        </p:nvSpPr>
        <p:spPr bwMode="white">
          <a:xfrm>
            <a:off x="9624392" y="3358768"/>
            <a:ext cx="576064" cy="43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4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5C756-DF73-4864-300C-8506906E0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6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A19AF6E6-5C36-15C9-DBC3-B6CF7F914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24944"/>
            <a:ext cx="2952328" cy="291151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56E37CD-D6A7-5EC8-5046-9DF0B86EA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7852" y="2638348"/>
            <a:ext cx="2550276" cy="3253325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ECD862E-1D8D-700F-F0A3-0C6265F05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00" y="2323328"/>
            <a:ext cx="3024336" cy="355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45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