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5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9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5BCB3D7-CC6B-B70D-1180-FE0B6B9C3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100387"/>
            <a:ext cx="62960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752B1-9C01-3CB3-D775-0EECAC42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F5D54-B9D1-6F38-BFCB-7960B91345CC}"/>
              </a:ext>
            </a:extLst>
          </p:cNvPr>
          <p:cNvSpPr/>
          <p:nvPr/>
        </p:nvSpPr>
        <p:spPr bwMode="white">
          <a:xfrm>
            <a:off x="10233702" y="4035705"/>
            <a:ext cx="428463" cy="38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C4F2A-73FC-9B34-4D7D-A831AA56E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C2655-DAED-08E1-D748-41CF7DF42574}"/>
              </a:ext>
            </a:extLst>
          </p:cNvPr>
          <p:cNvSpPr/>
          <p:nvPr/>
        </p:nvSpPr>
        <p:spPr bwMode="white">
          <a:xfrm>
            <a:off x="1487488" y="3435576"/>
            <a:ext cx="2462083" cy="46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5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8C375-CADB-E912-4A8F-938A9BEDF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6882E-BE4E-CE84-E63C-3C4FF33F5A13}"/>
              </a:ext>
            </a:extLst>
          </p:cNvPr>
          <p:cNvSpPr/>
          <p:nvPr/>
        </p:nvSpPr>
        <p:spPr bwMode="white">
          <a:xfrm>
            <a:off x="3568715" y="4396434"/>
            <a:ext cx="2532695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95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AF257-9943-4889-EFD7-7EC53A03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FC8D5-AEE3-80B1-10EE-B901DEFE91AA}"/>
              </a:ext>
            </a:extLst>
          </p:cNvPr>
          <p:cNvSpPr/>
          <p:nvPr/>
        </p:nvSpPr>
        <p:spPr bwMode="white">
          <a:xfrm>
            <a:off x="5273047" y="3061803"/>
            <a:ext cx="780755" cy="40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3577A-D066-7897-3994-F9237F32575D}"/>
              </a:ext>
            </a:extLst>
          </p:cNvPr>
          <p:cNvSpPr/>
          <p:nvPr/>
        </p:nvSpPr>
        <p:spPr bwMode="white">
          <a:xfrm>
            <a:off x="6240017" y="4985308"/>
            <a:ext cx="2394090" cy="3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B6111-8499-5573-A77A-CAB44E500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83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101BDC-309B-1A6F-A3F1-4359A9B33A01}"/>
              </a:ext>
            </a:extLst>
          </p:cNvPr>
          <p:cNvSpPr/>
          <p:nvPr/>
        </p:nvSpPr>
        <p:spPr bwMode="white">
          <a:xfrm>
            <a:off x="10443173" y="2402599"/>
            <a:ext cx="323726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A0CA8E-4F71-D429-5DB2-A0CF4AB36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84889"/>
            <a:ext cx="11340000" cy="3029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90CE18-ED30-8D76-2B31-5CC212ABA246}"/>
              </a:ext>
            </a:extLst>
          </p:cNvPr>
          <p:cNvSpPr/>
          <p:nvPr/>
        </p:nvSpPr>
        <p:spPr bwMode="white">
          <a:xfrm>
            <a:off x="8328248" y="6142707"/>
            <a:ext cx="1429383" cy="4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3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718C9-DBF0-9EAA-969C-DD45CF566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CC5779-FE29-124B-9631-624C464EF3D4}"/>
              </a:ext>
            </a:extLst>
          </p:cNvPr>
          <p:cNvSpPr/>
          <p:nvPr/>
        </p:nvSpPr>
        <p:spPr bwMode="white">
          <a:xfrm>
            <a:off x="1169318" y="3918940"/>
            <a:ext cx="5286721" cy="4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D9872E-302B-F3AB-2E42-FC38532013B7}"/>
              </a:ext>
            </a:extLst>
          </p:cNvPr>
          <p:cNvSpPr/>
          <p:nvPr/>
        </p:nvSpPr>
        <p:spPr bwMode="white">
          <a:xfrm>
            <a:off x="1169318" y="4709329"/>
            <a:ext cx="4854673" cy="45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1FB21C-2DA0-4BB1-74AC-FBD16B3645AF}"/>
              </a:ext>
            </a:extLst>
          </p:cNvPr>
          <p:cNvSpPr/>
          <p:nvPr/>
        </p:nvSpPr>
        <p:spPr bwMode="white">
          <a:xfrm>
            <a:off x="1238078" y="5528286"/>
            <a:ext cx="6946153" cy="44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8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474A3-1D77-2AE8-604A-3A0E65801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83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79D67-08A0-A447-27AC-BDB5D7FA0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7026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4D88D7-888E-C80A-7EB8-FA9A0147B401}"/>
              </a:ext>
            </a:extLst>
          </p:cNvPr>
          <p:cNvSpPr/>
          <p:nvPr/>
        </p:nvSpPr>
        <p:spPr bwMode="white">
          <a:xfrm>
            <a:off x="813914" y="3482959"/>
            <a:ext cx="4693966" cy="4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9416C3-3ED8-F535-EB58-14EA8C8C092E}"/>
              </a:ext>
            </a:extLst>
          </p:cNvPr>
          <p:cNvSpPr/>
          <p:nvPr/>
        </p:nvSpPr>
        <p:spPr bwMode="white">
          <a:xfrm>
            <a:off x="813914" y="4283602"/>
            <a:ext cx="9086454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A27220-3513-38AB-2DB1-3742A5CC9714}"/>
              </a:ext>
            </a:extLst>
          </p:cNvPr>
          <p:cNvSpPr/>
          <p:nvPr/>
        </p:nvSpPr>
        <p:spPr bwMode="white">
          <a:xfrm>
            <a:off x="813914" y="5103309"/>
            <a:ext cx="6062118" cy="4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68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DEB21-27B3-3DF2-D061-31FF8BCC5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983117" cy="3310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C2EC1C-F062-0D68-D80E-AF3945F87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71778"/>
            <a:ext cx="1098311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95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E34DC-F808-6492-DF58-FA50A1C90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85" y="1224000"/>
            <a:ext cx="11340000" cy="323217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3AEFAC-3B32-8854-B737-B5EE1AFFA3CB}"/>
              </a:ext>
            </a:extLst>
          </p:cNvPr>
          <p:cNvSpPr/>
          <p:nvPr/>
        </p:nvSpPr>
        <p:spPr bwMode="white">
          <a:xfrm>
            <a:off x="798099" y="3035542"/>
            <a:ext cx="7646294" cy="116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8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B4E76-8A45-5AF0-35DA-2723420F1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D7C3E-0ED6-16DD-365D-EEB960FF0F11}"/>
              </a:ext>
            </a:extLst>
          </p:cNvPr>
          <p:cNvSpPr/>
          <p:nvPr/>
        </p:nvSpPr>
        <p:spPr bwMode="white">
          <a:xfrm>
            <a:off x="10233702" y="3333225"/>
            <a:ext cx="428463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380493-C7B5-8ACF-829F-CA5A223B4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40"/>
          <a:stretch/>
        </p:blipFill>
        <p:spPr>
          <a:xfrm>
            <a:off x="911424" y="2998372"/>
            <a:ext cx="8064896" cy="385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8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C0F12-9371-AEB9-0D0B-57980F122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704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438A19-8D26-0D62-4F83-28AD87D3C192}"/>
              </a:ext>
            </a:extLst>
          </p:cNvPr>
          <p:cNvSpPr/>
          <p:nvPr/>
        </p:nvSpPr>
        <p:spPr bwMode="white">
          <a:xfrm>
            <a:off x="813914" y="2701707"/>
            <a:ext cx="6278142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C103AE-C042-E1FC-AB62-93F25E0F82D1}"/>
              </a:ext>
            </a:extLst>
          </p:cNvPr>
          <p:cNvSpPr/>
          <p:nvPr/>
        </p:nvSpPr>
        <p:spPr bwMode="white">
          <a:xfrm>
            <a:off x="813914" y="3492996"/>
            <a:ext cx="4865440" cy="4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AD5C11-4916-1F87-4AD2-3AA4769D5689}"/>
              </a:ext>
            </a:extLst>
          </p:cNvPr>
          <p:cNvSpPr/>
          <p:nvPr/>
        </p:nvSpPr>
        <p:spPr bwMode="white">
          <a:xfrm>
            <a:off x="813914" y="4265217"/>
            <a:ext cx="6710190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3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A9458-DDF1-9514-A78D-5F5D958D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09832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E9578E-D5CA-F4D3-DA45-9D8C6121F7E6}"/>
              </a:ext>
            </a:extLst>
          </p:cNvPr>
          <p:cNvSpPr/>
          <p:nvPr/>
        </p:nvSpPr>
        <p:spPr bwMode="white">
          <a:xfrm>
            <a:off x="1167166" y="3638243"/>
            <a:ext cx="6080962" cy="219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71FF69-6A72-3360-57D3-898104FE9D78}"/>
              </a:ext>
            </a:extLst>
          </p:cNvPr>
          <p:cNvSpPr/>
          <p:nvPr/>
        </p:nvSpPr>
        <p:spPr bwMode="white">
          <a:xfrm>
            <a:off x="1233639" y="6206087"/>
            <a:ext cx="5384277" cy="45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81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A1C42-5766-6458-E94A-72CBC7DAB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10" y="1224000"/>
            <a:ext cx="11340000" cy="542895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BD1B92-5663-DAE9-8D54-816F89D251F1}"/>
              </a:ext>
            </a:extLst>
          </p:cNvPr>
          <p:cNvSpPr/>
          <p:nvPr/>
        </p:nvSpPr>
        <p:spPr bwMode="white">
          <a:xfrm>
            <a:off x="781824" y="4062296"/>
            <a:ext cx="7550478" cy="8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C59F42-F022-8C7A-FBC4-D6F9C165E816}"/>
              </a:ext>
            </a:extLst>
          </p:cNvPr>
          <p:cNvSpPr/>
          <p:nvPr/>
        </p:nvSpPr>
        <p:spPr bwMode="white">
          <a:xfrm>
            <a:off x="781824" y="5348102"/>
            <a:ext cx="3901878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C5505D-981A-5DC7-3BED-E8518F2FCBF1}"/>
              </a:ext>
            </a:extLst>
          </p:cNvPr>
          <p:cNvSpPr/>
          <p:nvPr/>
        </p:nvSpPr>
        <p:spPr bwMode="white">
          <a:xfrm>
            <a:off x="781824" y="6138634"/>
            <a:ext cx="3037782" cy="4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97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A076C-22EC-7C00-988F-F56CD40B3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44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2A965-1FCF-8696-485D-668C2D252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79" y="1224000"/>
            <a:ext cx="11340000" cy="342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830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6CFFE-26D7-DD68-A338-000C67EAA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40" y="1224000"/>
            <a:ext cx="11340000" cy="430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3483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12919-14B2-E605-44BE-5486C85FB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36" y="1224000"/>
            <a:ext cx="11340000" cy="4738695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B312E7-5912-46A5-8BB9-BDCA754B07AD}"/>
              </a:ext>
            </a:extLst>
          </p:cNvPr>
          <p:cNvSpPr/>
          <p:nvPr/>
        </p:nvSpPr>
        <p:spPr bwMode="white">
          <a:xfrm>
            <a:off x="786150" y="3064176"/>
            <a:ext cx="6350150" cy="133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F84B854-7EF4-48C8-655E-11226FE414AF}"/>
              </a:ext>
            </a:extLst>
          </p:cNvPr>
          <p:cNvSpPr/>
          <p:nvPr/>
        </p:nvSpPr>
        <p:spPr bwMode="white">
          <a:xfrm>
            <a:off x="786150" y="4580178"/>
            <a:ext cx="10094566" cy="144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23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A414B-6D9C-DA80-951A-D76FE4D8F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6478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9943E5-EB0C-F61D-CF47-95F1282FE115}"/>
              </a:ext>
            </a:extLst>
          </p:cNvPr>
          <p:cNvSpPr/>
          <p:nvPr/>
        </p:nvSpPr>
        <p:spPr bwMode="white">
          <a:xfrm>
            <a:off x="813914" y="3008005"/>
            <a:ext cx="7940856" cy="120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171721-2127-7686-2DA7-A8806EAD43DE}"/>
              </a:ext>
            </a:extLst>
          </p:cNvPr>
          <p:cNvSpPr/>
          <p:nvPr/>
        </p:nvSpPr>
        <p:spPr bwMode="white">
          <a:xfrm>
            <a:off x="813914" y="4591668"/>
            <a:ext cx="4261918" cy="104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11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C010A-FD6D-BEA3-2D58-986C2A9C6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155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7AAA0D-CB7E-EFD6-D000-1B667FF48028}"/>
              </a:ext>
            </a:extLst>
          </p:cNvPr>
          <p:cNvSpPr/>
          <p:nvPr/>
        </p:nvSpPr>
        <p:spPr bwMode="white">
          <a:xfrm>
            <a:off x="813914" y="2215968"/>
            <a:ext cx="10238582" cy="302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2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6F4C0-16FF-483C-3DCD-AB1DAB540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C277C-8812-49DB-E140-1F33A79B8E39}"/>
              </a:ext>
            </a:extLst>
          </p:cNvPr>
          <p:cNvSpPr/>
          <p:nvPr/>
        </p:nvSpPr>
        <p:spPr bwMode="white">
          <a:xfrm>
            <a:off x="10243224" y="3465327"/>
            <a:ext cx="428463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00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29C1D-9D10-9024-501E-DA1A4BEFE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1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7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EDAF2-917F-0F08-4E62-F770007DC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D0B32-6CA8-5D78-1B5A-525A534E643F}"/>
              </a:ext>
            </a:extLst>
          </p:cNvPr>
          <p:cNvSpPr/>
          <p:nvPr/>
        </p:nvSpPr>
        <p:spPr bwMode="white">
          <a:xfrm>
            <a:off x="10243224" y="3434114"/>
            <a:ext cx="428463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28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59AFF-A31A-CD3C-FD85-211C5FD13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909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C80AA5C-7375-C142-1466-A8497671F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68565" r="27140"/>
          <a:stretch/>
        </p:blipFill>
        <p:spPr>
          <a:xfrm>
            <a:off x="3539716" y="5157192"/>
            <a:ext cx="5112568" cy="135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14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0381C-9BD2-548D-87E6-864158FBA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E71EF-4849-B4F6-0639-ED496CE5B4ED}"/>
              </a:ext>
            </a:extLst>
          </p:cNvPr>
          <p:cNvSpPr/>
          <p:nvPr/>
        </p:nvSpPr>
        <p:spPr bwMode="white">
          <a:xfrm>
            <a:off x="10281309" y="3052559"/>
            <a:ext cx="361813" cy="39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21655-C0FE-1676-6133-D66BD17D0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90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336542-451E-9CBC-3A1F-C46CB58DAA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103043"/>
            <a:ext cx="11340000" cy="197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23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588C9-F666-C0D4-B1BC-BB9F3C045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41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18456-F57C-808A-71C2-82F00C14CC6E}"/>
              </a:ext>
            </a:extLst>
          </p:cNvPr>
          <p:cNvSpPr/>
          <p:nvPr/>
        </p:nvSpPr>
        <p:spPr bwMode="white">
          <a:xfrm>
            <a:off x="10192503" y="1520092"/>
            <a:ext cx="428463" cy="38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50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