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58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9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D3C9FBE-4A5F-674B-54F3-DB1CD0C2F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909887"/>
            <a:ext cx="89535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E398D-4189-5C6D-398F-CDEF99CBF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7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38614-7B4C-3B80-B44D-7550E626B671}"/>
              </a:ext>
            </a:extLst>
          </p:cNvPr>
          <p:cNvSpPr/>
          <p:nvPr/>
        </p:nvSpPr>
        <p:spPr bwMode="white">
          <a:xfrm>
            <a:off x="10700251" y="2843356"/>
            <a:ext cx="276120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74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37965-2213-445B-46D0-D86466D58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2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73F3B-7719-C6AD-CF3C-264E44B5EAB1}"/>
              </a:ext>
            </a:extLst>
          </p:cNvPr>
          <p:cNvSpPr/>
          <p:nvPr/>
        </p:nvSpPr>
        <p:spPr bwMode="white">
          <a:xfrm>
            <a:off x="2568967" y="2224498"/>
            <a:ext cx="257078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B09971-E7D6-FCEF-772C-56AC715B072E}"/>
              </a:ext>
            </a:extLst>
          </p:cNvPr>
          <p:cNvSpPr/>
          <p:nvPr/>
        </p:nvSpPr>
        <p:spPr bwMode="white">
          <a:xfrm>
            <a:off x="1416876" y="5912050"/>
            <a:ext cx="656977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1BEEED-4499-BAF0-13B3-E8C500483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8" r="7403"/>
          <a:stretch/>
        </p:blipFill>
        <p:spPr>
          <a:xfrm>
            <a:off x="5375920" y="5454000"/>
            <a:ext cx="1440160" cy="14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6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C07AF-CD30-DEC2-0694-8DC808145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6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52EFBA-4B27-091B-D8B5-33255518A075}"/>
              </a:ext>
            </a:extLst>
          </p:cNvPr>
          <p:cNvSpPr/>
          <p:nvPr/>
        </p:nvSpPr>
        <p:spPr bwMode="white">
          <a:xfrm>
            <a:off x="9624332" y="1807798"/>
            <a:ext cx="266599" cy="29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4CD6B9-D606-9501-3F4A-6A2A2CC03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40430"/>
            <a:ext cx="11340000" cy="39369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330B16-8D51-0488-5770-1EAEA7D3A8B8}"/>
              </a:ext>
            </a:extLst>
          </p:cNvPr>
          <p:cNvSpPr/>
          <p:nvPr/>
        </p:nvSpPr>
        <p:spPr bwMode="white">
          <a:xfrm>
            <a:off x="2473753" y="4832895"/>
            <a:ext cx="609370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0B4EF-E9AD-2326-4DB3-D4FCA40AC4E6}"/>
              </a:ext>
            </a:extLst>
          </p:cNvPr>
          <p:cNvSpPr/>
          <p:nvPr/>
        </p:nvSpPr>
        <p:spPr bwMode="white">
          <a:xfrm>
            <a:off x="8519848" y="5493503"/>
            <a:ext cx="152342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8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1E6B0-4B9A-2E04-B23E-86D9A41D3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3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60D1D-E509-0FBB-1D1B-77D4939E0F47}"/>
              </a:ext>
            </a:extLst>
          </p:cNvPr>
          <p:cNvSpPr/>
          <p:nvPr/>
        </p:nvSpPr>
        <p:spPr bwMode="white">
          <a:xfrm>
            <a:off x="978891" y="3852039"/>
            <a:ext cx="3676949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649505-7215-1CB0-60AB-8B910E748B31}"/>
              </a:ext>
            </a:extLst>
          </p:cNvPr>
          <p:cNvSpPr/>
          <p:nvPr/>
        </p:nvSpPr>
        <p:spPr bwMode="white">
          <a:xfrm>
            <a:off x="2349974" y="4509048"/>
            <a:ext cx="628413" cy="27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2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A8FDD-C0CF-0B41-DF97-7E1DAA283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0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7D7BC-6EA2-315C-779B-7C1F772BCD2A}"/>
              </a:ext>
            </a:extLst>
          </p:cNvPr>
          <p:cNvSpPr/>
          <p:nvPr/>
        </p:nvSpPr>
        <p:spPr bwMode="white">
          <a:xfrm>
            <a:off x="321914" y="2444031"/>
            <a:ext cx="5990110" cy="7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02C8D3-248A-2BC8-E5DF-D242BC12908D}"/>
              </a:ext>
            </a:extLst>
          </p:cNvPr>
          <p:cNvSpPr/>
          <p:nvPr/>
        </p:nvSpPr>
        <p:spPr bwMode="white">
          <a:xfrm>
            <a:off x="1343472" y="3429000"/>
            <a:ext cx="6405141" cy="78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82311FA-6255-7981-76E7-9C8F818B364F}"/>
              </a:ext>
            </a:extLst>
          </p:cNvPr>
          <p:cNvSpPr/>
          <p:nvPr/>
        </p:nvSpPr>
        <p:spPr bwMode="white">
          <a:xfrm>
            <a:off x="1559496" y="4467934"/>
            <a:ext cx="3256523" cy="78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5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C8FCF-075A-E82B-5A50-96FCE587C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10728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39B95-983A-D466-E139-8EC860409410}"/>
              </a:ext>
            </a:extLst>
          </p:cNvPr>
          <p:cNvSpPr/>
          <p:nvPr/>
        </p:nvSpPr>
        <p:spPr bwMode="white">
          <a:xfrm>
            <a:off x="966191" y="2837217"/>
            <a:ext cx="5782130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D36674-4A70-DCFF-04E5-AC05D3134A2D}"/>
              </a:ext>
            </a:extLst>
          </p:cNvPr>
          <p:cNvSpPr/>
          <p:nvPr/>
        </p:nvSpPr>
        <p:spPr bwMode="white">
          <a:xfrm>
            <a:off x="975517" y="3443608"/>
            <a:ext cx="5045374" cy="32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70C41D-5FEB-C074-90C6-B825E0F64118}"/>
              </a:ext>
            </a:extLst>
          </p:cNvPr>
          <p:cNvSpPr/>
          <p:nvPr/>
        </p:nvSpPr>
        <p:spPr bwMode="white">
          <a:xfrm>
            <a:off x="975517" y="4040670"/>
            <a:ext cx="347860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8FEF81-F22B-DC38-E03E-656BBEE9516B}"/>
              </a:ext>
            </a:extLst>
          </p:cNvPr>
          <p:cNvSpPr/>
          <p:nvPr/>
        </p:nvSpPr>
        <p:spPr bwMode="white">
          <a:xfrm>
            <a:off x="1003495" y="4628403"/>
            <a:ext cx="3450626" cy="35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599F3A-847F-863A-4B5C-1A1372EF13ED}"/>
              </a:ext>
            </a:extLst>
          </p:cNvPr>
          <p:cNvSpPr/>
          <p:nvPr/>
        </p:nvSpPr>
        <p:spPr bwMode="white">
          <a:xfrm>
            <a:off x="966191" y="5253452"/>
            <a:ext cx="4560422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9274F3-F8C6-D565-5BC2-8FDB7B1298C9}"/>
              </a:ext>
            </a:extLst>
          </p:cNvPr>
          <p:cNvSpPr/>
          <p:nvPr/>
        </p:nvSpPr>
        <p:spPr bwMode="white">
          <a:xfrm>
            <a:off x="4202318" y="5841184"/>
            <a:ext cx="3805013" cy="9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79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67F6C-84E4-8D1B-7D40-314C35979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04702-0F38-005F-CC78-34E406499945}"/>
              </a:ext>
            </a:extLst>
          </p:cNvPr>
          <p:cNvSpPr/>
          <p:nvPr/>
        </p:nvSpPr>
        <p:spPr bwMode="white">
          <a:xfrm>
            <a:off x="978891" y="3079446"/>
            <a:ext cx="8429477" cy="42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AAD2C7-7285-9DC7-E024-4ED853CA4760}"/>
              </a:ext>
            </a:extLst>
          </p:cNvPr>
          <p:cNvSpPr/>
          <p:nvPr/>
        </p:nvSpPr>
        <p:spPr bwMode="white">
          <a:xfrm>
            <a:off x="978891" y="3778555"/>
            <a:ext cx="2308797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1452D7-876D-8F61-489A-86C064D7BD9E}"/>
              </a:ext>
            </a:extLst>
          </p:cNvPr>
          <p:cNvSpPr/>
          <p:nvPr/>
        </p:nvSpPr>
        <p:spPr bwMode="white">
          <a:xfrm>
            <a:off x="988412" y="4379066"/>
            <a:ext cx="5827667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F751D2-0B06-55C0-6695-14F6AA2B68DD}"/>
              </a:ext>
            </a:extLst>
          </p:cNvPr>
          <p:cNvSpPr/>
          <p:nvPr/>
        </p:nvSpPr>
        <p:spPr bwMode="white">
          <a:xfrm>
            <a:off x="988413" y="5027237"/>
            <a:ext cx="3494357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2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3093D-BE47-85AC-4664-65FDE0E04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21139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E7B82-0A13-38D7-FFCC-7D510780FB18}"/>
              </a:ext>
            </a:extLst>
          </p:cNvPr>
          <p:cNvSpPr/>
          <p:nvPr/>
        </p:nvSpPr>
        <p:spPr bwMode="white">
          <a:xfrm>
            <a:off x="971871" y="2977542"/>
            <a:ext cx="10599519" cy="110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0C7C93-D3F7-4AC6-20E3-565E4182C0CC}"/>
              </a:ext>
            </a:extLst>
          </p:cNvPr>
          <p:cNvSpPr/>
          <p:nvPr/>
        </p:nvSpPr>
        <p:spPr bwMode="white">
          <a:xfrm>
            <a:off x="981286" y="4296195"/>
            <a:ext cx="4898690" cy="68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D986B1-B56F-1895-24A5-E891472EF878}"/>
              </a:ext>
            </a:extLst>
          </p:cNvPr>
          <p:cNvSpPr/>
          <p:nvPr/>
        </p:nvSpPr>
        <p:spPr bwMode="white">
          <a:xfrm>
            <a:off x="981286" y="5322859"/>
            <a:ext cx="3818570" cy="77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23A2811-49E4-F4B3-52B0-1D0336B9E615}"/>
              </a:ext>
            </a:extLst>
          </p:cNvPr>
          <p:cNvSpPr/>
          <p:nvPr/>
        </p:nvSpPr>
        <p:spPr bwMode="white">
          <a:xfrm>
            <a:off x="981286" y="6309320"/>
            <a:ext cx="3818570" cy="41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95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AA623-694C-9301-508B-F78552B09F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506891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7109DC-4650-C878-9169-DDE84D8A9E9C}"/>
              </a:ext>
            </a:extLst>
          </p:cNvPr>
          <p:cNvSpPr/>
          <p:nvPr/>
        </p:nvSpPr>
        <p:spPr bwMode="white">
          <a:xfrm>
            <a:off x="942244" y="4077072"/>
            <a:ext cx="4649699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9507DF-91ED-FA45-7D8A-32130B5C9792}"/>
              </a:ext>
            </a:extLst>
          </p:cNvPr>
          <p:cNvSpPr/>
          <p:nvPr/>
        </p:nvSpPr>
        <p:spPr bwMode="white">
          <a:xfrm>
            <a:off x="942244" y="5130811"/>
            <a:ext cx="4649699" cy="63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318174-77F3-BD71-53E8-0E2CB9764782}"/>
              </a:ext>
            </a:extLst>
          </p:cNvPr>
          <p:cNvSpPr/>
          <p:nvPr/>
        </p:nvSpPr>
        <p:spPr bwMode="white">
          <a:xfrm>
            <a:off x="942244" y="6127929"/>
            <a:ext cx="4361668" cy="63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6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76479-E8A9-1D6C-47EE-66FEF7D10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00671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639AAB-206F-E7C4-A84A-C0201D0B7CB8}"/>
              </a:ext>
            </a:extLst>
          </p:cNvPr>
          <p:cNvSpPr/>
          <p:nvPr/>
        </p:nvSpPr>
        <p:spPr bwMode="white">
          <a:xfrm>
            <a:off x="813914" y="2420888"/>
            <a:ext cx="289376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0CCEDB-5931-ED88-F2E2-E0493423E02D}"/>
              </a:ext>
            </a:extLst>
          </p:cNvPr>
          <p:cNvSpPr/>
          <p:nvPr/>
        </p:nvSpPr>
        <p:spPr bwMode="white">
          <a:xfrm>
            <a:off x="813914" y="3501008"/>
            <a:ext cx="4621958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7D58D6-455C-6DD0-A493-7D54C02BD7B2}"/>
              </a:ext>
            </a:extLst>
          </p:cNvPr>
          <p:cNvSpPr/>
          <p:nvPr/>
        </p:nvSpPr>
        <p:spPr bwMode="white">
          <a:xfrm>
            <a:off x="3563664" y="5373216"/>
            <a:ext cx="2042294" cy="9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67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52053-60F1-32E8-7429-DD66EB99F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4886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97DB33-76A9-6D65-07B5-0EB16A535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2867"/>
            <a:ext cx="11340000" cy="31880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63CD6-E0EF-6BC5-C175-D14581770DE3}"/>
              </a:ext>
            </a:extLst>
          </p:cNvPr>
          <p:cNvSpPr/>
          <p:nvPr/>
        </p:nvSpPr>
        <p:spPr bwMode="white">
          <a:xfrm>
            <a:off x="10700251" y="2173312"/>
            <a:ext cx="276120" cy="30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7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1013D-2573-9C0C-B4A5-B246F3CB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6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8C553-6046-4C0C-90BD-D37385A83472}"/>
              </a:ext>
            </a:extLst>
          </p:cNvPr>
          <p:cNvSpPr/>
          <p:nvPr/>
        </p:nvSpPr>
        <p:spPr bwMode="white">
          <a:xfrm>
            <a:off x="988412" y="3453899"/>
            <a:ext cx="4387507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21CA0-4DBB-EC51-E1AF-2344C6E84B3A}"/>
              </a:ext>
            </a:extLst>
          </p:cNvPr>
          <p:cNvSpPr/>
          <p:nvPr/>
        </p:nvSpPr>
        <p:spPr bwMode="white">
          <a:xfrm>
            <a:off x="1045541" y="4111433"/>
            <a:ext cx="5246297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FC3C87-6D26-B6A5-CFC2-192BD912DDC9}"/>
              </a:ext>
            </a:extLst>
          </p:cNvPr>
          <p:cNvSpPr/>
          <p:nvPr/>
        </p:nvSpPr>
        <p:spPr bwMode="white">
          <a:xfrm>
            <a:off x="1045541" y="4788027"/>
            <a:ext cx="5417682" cy="33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62FD80-79D0-13DD-A965-798C2887DC14}"/>
              </a:ext>
            </a:extLst>
          </p:cNvPr>
          <p:cNvSpPr/>
          <p:nvPr/>
        </p:nvSpPr>
        <p:spPr bwMode="white">
          <a:xfrm>
            <a:off x="997934" y="5416972"/>
            <a:ext cx="2351788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97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7016D-12F0-ADBD-5B55-6B9C0E879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0668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B461E-27CF-E6FB-2A0C-D5592DF4C3B8}"/>
              </a:ext>
            </a:extLst>
          </p:cNvPr>
          <p:cNvSpPr/>
          <p:nvPr/>
        </p:nvSpPr>
        <p:spPr bwMode="white">
          <a:xfrm>
            <a:off x="813914" y="2060848"/>
            <a:ext cx="7718302" cy="42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5E70E5-CE48-A449-4E90-8D9EF3ED71D5}"/>
              </a:ext>
            </a:extLst>
          </p:cNvPr>
          <p:cNvSpPr/>
          <p:nvPr/>
        </p:nvSpPr>
        <p:spPr bwMode="white">
          <a:xfrm>
            <a:off x="813914" y="2862260"/>
            <a:ext cx="9230470" cy="34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70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E4DAF-FFB6-E553-16CA-F5E31A3F55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1991"/>
            <a:ext cx="9408408" cy="570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86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D3F02-6B54-B961-0A89-AE2DFE521F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536951" cy="58052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D5A919-8A54-8FAA-9D42-786A32ED1252}"/>
              </a:ext>
            </a:extLst>
          </p:cNvPr>
          <p:cNvSpPr/>
          <p:nvPr/>
        </p:nvSpPr>
        <p:spPr bwMode="white">
          <a:xfrm>
            <a:off x="4295800" y="1916833"/>
            <a:ext cx="3672408" cy="81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3DDB0D-CAC2-9909-5F0B-09E4B82C5144}"/>
              </a:ext>
            </a:extLst>
          </p:cNvPr>
          <p:cNvSpPr/>
          <p:nvPr/>
        </p:nvSpPr>
        <p:spPr bwMode="white">
          <a:xfrm>
            <a:off x="324228" y="4278227"/>
            <a:ext cx="9300164" cy="81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1E2F632-C8FB-07C9-2AFE-6549564B1318}"/>
              </a:ext>
            </a:extLst>
          </p:cNvPr>
          <p:cNvSpPr/>
          <p:nvPr/>
        </p:nvSpPr>
        <p:spPr bwMode="white">
          <a:xfrm>
            <a:off x="324228" y="5347601"/>
            <a:ext cx="8436068" cy="81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7EDB771-C05F-8E80-C118-9EA769039764}"/>
              </a:ext>
            </a:extLst>
          </p:cNvPr>
          <p:cNvSpPr/>
          <p:nvPr/>
        </p:nvSpPr>
        <p:spPr bwMode="white">
          <a:xfrm>
            <a:off x="324228" y="6416976"/>
            <a:ext cx="1904806" cy="38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0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4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15EE6-CC48-F677-E046-D4533268C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1597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C6D60-3B57-82CD-0BD9-4187883AD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88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BCF77-FAAF-6445-0403-D4F36A185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73" y="1224000"/>
            <a:ext cx="11340000" cy="240921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936481-C84A-A23F-4C4D-551E784A94FB}"/>
              </a:ext>
            </a:extLst>
          </p:cNvPr>
          <p:cNvSpPr/>
          <p:nvPr/>
        </p:nvSpPr>
        <p:spPr bwMode="white">
          <a:xfrm>
            <a:off x="794287" y="2708920"/>
            <a:ext cx="6206134" cy="8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EACC12-9332-DEE4-37B7-57E3C9750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73" y="3645024"/>
            <a:ext cx="11340000" cy="1309449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8D2322-AFE0-2F28-81F9-55230D79F8BD}"/>
              </a:ext>
            </a:extLst>
          </p:cNvPr>
          <p:cNvSpPr/>
          <p:nvPr/>
        </p:nvSpPr>
        <p:spPr bwMode="white">
          <a:xfrm>
            <a:off x="794287" y="3769278"/>
            <a:ext cx="10083173" cy="35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F797144-84DC-89BE-911E-A460D392676D}"/>
              </a:ext>
            </a:extLst>
          </p:cNvPr>
          <p:cNvSpPr/>
          <p:nvPr/>
        </p:nvSpPr>
        <p:spPr bwMode="white">
          <a:xfrm>
            <a:off x="794287" y="4428781"/>
            <a:ext cx="9518502" cy="35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14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06658-C757-1D26-1EFE-4C5522306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277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3350BD-C536-4A7E-626E-87556DBC0567}"/>
              </a:ext>
            </a:extLst>
          </p:cNvPr>
          <p:cNvSpPr/>
          <p:nvPr/>
        </p:nvSpPr>
        <p:spPr bwMode="white">
          <a:xfrm>
            <a:off x="321914" y="2014443"/>
            <a:ext cx="5979445" cy="37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64A5E2-3666-5C50-514D-8EBFDAF35D61}"/>
              </a:ext>
            </a:extLst>
          </p:cNvPr>
          <p:cNvSpPr/>
          <p:nvPr/>
        </p:nvSpPr>
        <p:spPr bwMode="white">
          <a:xfrm>
            <a:off x="321914" y="2662036"/>
            <a:ext cx="5008261" cy="35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31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66317-798D-4524-D3CE-A9802F1E2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792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DDE396-D8CC-4B68-82AB-DAE4694E70FE}"/>
              </a:ext>
            </a:extLst>
          </p:cNvPr>
          <p:cNvSpPr/>
          <p:nvPr/>
        </p:nvSpPr>
        <p:spPr bwMode="white">
          <a:xfrm>
            <a:off x="813914" y="1988840"/>
            <a:ext cx="2437481" cy="760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850583-F8C1-3C55-8FB9-8A69E4E28ECA}"/>
              </a:ext>
            </a:extLst>
          </p:cNvPr>
          <p:cNvSpPr/>
          <p:nvPr/>
        </p:nvSpPr>
        <p:spPr bwMode="white">
          <a:xfrm>
            <a:off x="813914" y="3092000"/>
            <a:ext cx="6926214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696A1F-C042-602A-CABB-ADD912B0B031}"/>
              </a:ext>
            </a:extLst>
          </p:cNvPr>
          <p:cNvSpPr/>
          <p:nvPr/>
        </p:nvSpPr>
        <p:spPr bwMode="white">
          <a:xfrm>
            <a:off x="813914" y="3749612"/>
            <a:ext cx="6798287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DE5AB5-5FFC-1C96-63EB-C62EEAF94E95}"/>
              </a:ext>
            </a:extLst>
          </p:cNvPr>
          <p:cNvSpPr/>
          <p:nvPr/>
        </p:nvSpPr>
        <p:spPr bwMode="white">
          <a:xfrm>
            <a:off x="813914" y="4397694"/>
            <a:ext cx="6798286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C67C69-360C-82AC-CA7E-40B4722EA60A}"/>
              </a:ext>
            </a:extLst>
          </p:cNvPr>
          <p:cNvSpPr/>
          <p:nvPr/>
        </p:nvSpPr>
        <p:spPr bwMode="white">
          <a:xfrm>
            <a:off x="813914" y="5055306"/>
            <a:ext cx="6638182" cy="35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0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54DC36-647B-6AAF-DCE3-A0048FB20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5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6D0DBFD-C59A-094D-E0F5-1BCA37B9D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764704"/>
            <a:ext cx="1728192" cy="120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AFE30-2722-D5EC-FA98-BEE84ABC6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DCAD1-7DDE-80C9-3118-2AD1926AFC03}"/>
              </a:ext>
            </a:extLst>
          </p:cNvPr>
          <p:cNvSpPr/>
          <p:nvPr/>
        </p:nvSpPr>
        <p:spPr bwMode="white">
          <a:xfrm>
            <a:off x="10690730" y="2559001"/>
            <a:ext cx="304685" cy="31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1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18B72-6822-3B7D-671F-AA4EF53D6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28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07B65-AC94-51E8-64C5-D934DCA72F79}"/>
              </a:ext>
            </a:extLst>
          </p:cNvPr>
          <p:cNvSpPr/>
          <p:nvPr/>
        </p:nvSpPr>
        <p:spPr bwMode="white">
          <a:xfrm>
            <a:off x="321914" y="2043811"/>
            <a:ext cx="6494166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C0DCFF-0AFE-C6E4-4764-AF8D0175942D}"/>
              </a:ext>
            </a:extLst>
          </p:cNvPr>
          <p:cNvSpPr/>
          <p:nvPr/>
        </p:nvSpPr>
        <p:spPr bwMode="white">
          <a:xfrm>
            <a:off x="321914" y="2720631"/>
            <a:ext cx="6998222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BD7AB2-B0A4-5CFF-30EA-242BB25E77D6}"/>
              </a:ext>
            </a:extLst>
          </p:cNvPr>
          <p:cNvSpPr/>
          <p:nvPr/>
        </p:nvSpPr>
        <p:spPr bwMode="white">
          <a:xfrm>
            <a:off x="321914" y="3359321"/>
            <a:ext cx="2351788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290996-2357-4A5F-C2F0-1D70B38C2742}"/>
              </a:ext>
            </a:extLst>
          </p:cNvPr>
          <p:cNvSpPr/>
          <p:nvPr/>
        </p:nvSpPr>
        <p:spPr bwMode="white">
          <a:xfrm>
            <a:off x="321914" y="4007544"/>
            <a:ext cx="4808312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E85403-2B98-AF1E-7DD3-7FC295CBF861}"/>
              </a:ext>
            </a:extLst>
          </p:cNvPr>
          <p:cNvSpPr/>
          <p:nvPr/>
        </p:nvSpPr>
        <p:spPr bwMode="white">
          <a:xfrm>
            <a:off x="321914" y="4655767"/>
            <a:ext cx="4981998" cy="3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E970EE-855A-8F03-4E88-CE0F3EAE417E}"/>
              </a:ext>
            </a:extLst>
          </p:cNvPr>
          <p:cNvSpPr/>
          <p:nvPr/>
        </p:nvSpPr>
        <p:spPr bwMode="white">
          <a:xfrm>
            <a:off x="321914" y="5342120"/>
            <a:ext cx="6198438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FB5496-AAC9-10B7-FF55-BFBCADFD7FD8}"/>
              </a:ext>
            </a:extLst>
          </p:cNvPr>
          <p:cNvSpPr/>
          <p:nvPr/>
        </p:nvSpPr>
        <p:spPr bwMode="white">
          <a:xfrm>
            <a:off x="321914" y="6009408"/>
            <a:ext cx="8582398" cy="73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8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  <p:bldP spid="13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29406-C672-0211-3BEE-6FAB28BE3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88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3DBFC7-417D-839A-5196-BE2A70948A0A}"/>
              </a:ext>
            </a:extLst>
          </p:cNvPr>
          <p:cNvSpPr/>
          <p:nvPr/>
        </p:nvSpPr>
        <p:spPr bwMode="white">
          <a:xfrm>
            <a:off x="321914" y="2034348"/>
            <a:ext cx="5198022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28D7EB-6989-21BD-336A-1D085ECF2D4E}"/>
              </a:ext>
            </a:extLst>
          </p:cNvPr>
          <p:cNvSpPr/>
          <p:nvPr/>
        </p:nvSpPr>
        <p:spPr bwMode="white">
          <a:xfrm>
            <a:off x="321914" y="2692160"/>
            <a:ext cx="9302478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A3B732-1EC9-D0D4-A442-6E8F55251267}"/>
              </a:ext>
            </a:extLst>
          </p:cNvPr>
          <p:cNvSpPr/>
          <p:nvPr/>
        </p:nvSpPr>
        <p:spPr bwMode="white">
          <a:xfrm>
            <a:off x="321914" y="3369039"/>
            <a:ext cx="3608614" cy="3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0D59F3-35F7-7220-80A7-732D8A88D734}"/>
              </a:ext>
            </a:extLst>
          </p:cNvPr>
          <p:cNvSpPr/>
          <p:nvPr/>
        </p:nvSpPr>
        <p:spPr bwMode="white">
          <a:xfrm>
            <a:off x="321914" y="3988716"/>
            <a:ext cx="6854206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49B34E5-691A-CA57-2679-C58E7F8B5FAC}"/>
              </a:ext>
            </a:extLst>
          </p:cNvPr>
          <p:cNvSpPr/>
          <p:nvPr/>
        </p:nvSpPr>
        <p:spPr bwMode="white">
          <a:xfrm>
            <a:off x="321914" y="4675130"/>
            <a:ext cx="2317702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2E26031-9915-6CFB-4842-DB9860C3115D}"/>
              </a:ext>
            </a:extLst>
          </p:cNvPr>
          <p:cNvSpPr/>
          <p:nvPr/>
        </p:nvSpPr>
        <p:spPr bwMode="white">
          <a:xfrm>
            <a:off x="321914" y="5285272"/>
            <a:ext cx="7430270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4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5" grpId="0" animBg="1"/>
      <p:bldP spid="19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B07F3-E7CF-6D01-9F5A-2434C8897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13339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1704B-88E2-7810-F48F-5290D4A6C8BA}"/>
              </a:ext>
            </a:extLst>
          </p:cNvPr>
          <p:cNvSpPr/>
          <p:nvPr/>
        </p:nvSpPr>
        <p:spPr bwMode="white">
          <a:xfrm>
            <a:off x="10685232" y="2108671"/>
            <a:ext cx="304522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1E2752-FD50-E0ED-E5A3-29C5A4F7BF34}"/>
              </a:ext>
            </a:extLst>
          </p:cNvPr>
          <p:cNvSpPr/>
          <p:nvPr/>
        </p:nvSpPr>
        <p:spPr bwMode="white">
          <a:xfrm>
            <a:off x="10685232" y="4423482"/>
            <a:ext cx="314039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74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5279D-FB93-9CC6-F68E-68A6EC775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2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CF4F3-CDBA-8640-E71D-E15EAD82A478}"/>
              </a:ext>
            </a:extLst>
          </p:cNvPr>
          <p:cNvSpPr/>
          <p:nvPr/>
        </p:nvSpPr>
        <p:spPr bwMode="white">
          <a:xfrm>
            <a:off x="10662166" y="2998705"/>
            <a:ext cx="352292" cy="3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8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FE273-BEB6-3BAE-D6F6-15C0445A7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8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268AEB-3EFA-0866-7226-A19AE5B4F93E}"/>
              </a:ext>
            </a:extLst>
          </p:cNvPr>
          <p:cNvSpPr/>
          <p:nvPr/>
        </p:nvSpPr>
        <p:spPr bwMode="white">
          <a:xfrm>
            <a:off x="10700251" y="2599674"/>
            <a:ext cx="285642" cy="30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7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31808-5FB4-1DA4-2973-07611C321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525F6-57EE-2136-1174-BE1F1D6E34EC}"/>
              </a:ext>
            </a:extLst>
          </p:cNvPr>
          <p:cNvSpPr/>
          <p:nvPr/>
        </p:nvSpPr>
        <p:spPr bwMode="white">
          <a:xfrm>
            <a:off x="10662166" y="2102084"/>
            <a:ext cx="342770" cy="30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86EDF4-C9B9-F159-F5D5-C02F02DDC6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6"/>
          <a:stretch/>
        </p:blipFill>
        <p:spPr>
          <a:xfrm>
            <a:off x="4727848" y="4869160"/>
            <a:ext cx="2736304" cy="18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6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50797-F3BE-4270-1C4E-C6A04FC058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9662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A7AA52-B535-43A5-716A-5D47373ADB84}"/>
              </a:ext>
            </a:extLst>
          </p:cNvPr>
          <p:cNvSpPr/>
          <p:nvPr/>
        </p:nvSpPr>
        <p:spPr bwMode="white">
          <a:xfrm>
            <a:off x="10350281" y="4147753"/>
            <a:ext cx="294644" cy="30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9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15FE6-7FCF-3B86-96A3-9EB545A39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08094-3449-F07B-8E32-99BAC6B1726E}"/>
              </a:ext>
            </a:extLst>
          </p:cNvPr>
          <p:cNvSpPr/>
          <p:nvPr/>
        </p:nvSpPr>
        <p:spPr bwMode="white">
          <a:xfrm>
            <a:off x="10700251" y="2235304"/>
            <a:ext cx="285642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97B3C5-218C-0A71-B13F-33934CDDE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4" r="36256"/>
          <a:stretch/>
        </p:blipFill>
        <p:spPr>
          <a:xfrm>
            <a:off x="4727848" y="3393253"/>
            <a:ext cx="2736304" cy="29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9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