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2"/>
    <p:sldId id="352" r:id="rId3"/>
    <p:sldId id="351" r:id="rId4"/>
    <p:sldId id="350" r:id="rId5"/>
    <p:sldId id="349" r:id="rId6"/>
    <p:sldId id="347" r:id="rId7"/>
    <p:sldId id="346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29" autoAdjust="0"/>
    <p:restoredTop sz="94660"/>
  </p:normalViewPr>
  <p:slideViewPr>
    <p:cSldViewPr showGuides="1">
      <p:cViewPr varScale="1">
        <p:scale>
          <a:sx n="72" d="100"/>
          <a:sy n="72" d="100"/>
        </p:scale>
        <p:origin x="494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BDE7E2A-66E9-D4C8-E362-E7DA7119CE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4287" y="2552700"/>
            <a:ext cx="4543425" cy="1752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E5D0F7-9BFE-EF1C-E4EA-2F6FE9530F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957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7FE554-3F92-9AAC-B771-C221CC5E6203}"/>
              </a:ext>
            </a:extLst>
          </p:cNvPr>
          <p:cNvSpPr/>
          <p:nvPr/>
        </p:nvSpPr>
        <p:spPr bwMode="white">
          <a:xfrm>
            <a:off x="813914" y="2873430"/>
            <a:ext cx="7245793" cy="43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B88A685-4C79-1C40-9EDB-B1024C327E6B}"/>
              </a:ext>
            </a:extLst>
          </p:cNvPr>
          <p:cNvSpPr/>
          <p:nvPr/>
        </p:nvSpPr>
        <p:spPr bwMode="white">
          <a:xfrm>
            <a:off x="813914" y="3645024"/>
            <a:ext cx="5342038" cy="992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B4A2F6D-5046-DD18-5B12-751FD8E67064}"/>
              </a:ext>
            </a:extLst>
          </p:cNvPr>
          <p:cNvSpPr/>
          <p:nvPr/>
        </p:nvSpPr>
        <p:spPr bwMode="white">
          <a:xfrm>
            <a:off x="813914" y="5037029"/>
            <a:ext cx="6062118" cy="992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773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7BF166-20B6-1E1B-EE1E-D168AB90C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9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1B502D-1396-E0BC-6626-E5125B01CA25}"/>
              </a:ext>
            </a:extLst>
          </p:cNvPr>
          <p:cNvSpPr/>
          <p:nvPr/>
        </p:nvSpPr>
        <p:spPr bwMode="white">
          <a:xfrm>
            <a:off x="7577229" y="3543259"/>
            <a:ext cx="3332493" cy="45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246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58E594-D83D-CCFA-7BE2-7649ABB86B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1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DF1C68-C186-AD46-4F66-6FF05A3DAA29}"/>
              </a:ext>
            </a:extLst>
          </p:cNvPr>
          <p:cNvSpPr/>
          <p:nvPr/>
        </p:nvSpPr>
        <p:spPr bwMode="white">
          <a:xfrm>
            <a:off x="10290831" y="3008880"/>
            <a:ext cx="371334" cy="381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50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676FA6-B59F-8EEB-EB20-E0BDEE47CB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5412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6629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F5A9CB-0563-425C-2316-1529F76243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69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2F2082-08CE-7226-734F-21C3CE793F66}"/>
              </a:ext>
            </a:extLst>
          </p:cNvPr>
          <p:cNvSpPr/>
          <p:nvPr/>
        </p:nvSpPr>
        <p:spPr bwMode="white">
          <a:xfrm>
            <a:off x="10309874" y="4502425"/>
            <a:ext cx="371334" cy="381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26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B9F85E-3C77-A42F-8AAB-FCEBE2D7B7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062" y="1224000"/>
            <a:ext cx="11340000" cy="574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5061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1980CA-2FF8-0F23-C5EC-1E959CA4D9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9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930674-0673-1266-59C4-B33B279208A3}"/>
              </a:ext>
            </a:extLst>
          </p:cNvPr>
          <p:cNvSpPr/>
          <p:nvPr/>
        </p:nvSpPr>
        <p:spPr bwMode="white">
          <a:xfrm>
            <a:off x="10271788" y="3004565"/>
            <a:ext cx="361813" cy="399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698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0E3690-33C2-7411-0688-63EC8298E2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9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2C1A1A-4C98-0CE7-A147-0AA9F9829D92}"/>
              </a:ext>
            </a:extLst>
          </p:cNvPr>
          <p:cNvSpPr/>
          <p:nvPr/>
        </p:nvSpPr>
        <p:spPr bwMode="white">
          <a:xfrm>
            <a:off x="2807002" y="2924944"/>
            <a:ext cx="3865062" cy="52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708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C1947C-BCD5-04BB-EFB3-94F669710B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3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B9268C-27AF-898A-3CEB-20FA74CE0CC2}"/>
              </a:ext>
            </a:extLst>
          </p:cNvPr>
          <p:cNvSpPr/>
          <p:nvPr/>
        </p:nvSpPr>
        <p:spPr bwMode="white">
          <a:xfrm>
            <a:off x="1169319" y="3904610"/>
            <a:ext cx="4808312" cy="44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D06990-DCE2-08DF-0068-8F5EF883AC83}"/>
              </a:ext>
            </a:extLst>
          </p:cNvPr>
          <p:cNvSpPr/>
          <p:nvPr/>
        </p:nvSpPr>
        <p:spPr bwMode="white">
          <a:xfrm>
            <a:off x="1140754" y="4725145"/>
            <a:ext cx="7259501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45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19E8B3-C5B5-FDFF-964E-5BDF03A292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153" y="1052736"/>
            <a:ext cx="1018169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695FA0-5E08-C07E-6749-82FF9B12A862}"/>
              </a:ext>
            </a:extLst>
          </p:cNvPr>
          <p:cNvSpPr/>
          <p:nvPr/>
        </p:nvSpPr>
        <p:spPr bwMode="white">
          <a:xfrm>
            <a:off x="970957" y="2549674"/>
            <a:ext cx="6548427" cy="402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ED37F08-CEC5-8D8A-C1DD-A95F6FDEC61B}"/>
              </a:ext>
            </a:extLst>
          </p:cNvPr>
          <p:cNvSpPr/>
          <p:nvPr/>
        </p:nvSpPr>
        <p:spPr bwMode="white">
          <a:xfrm>
            <a:off x="970956" y="3284984"/>
            <a:ext cx="4837011" cy="881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D6084A3-27B6-290E-0059-46BAB4C43ADF}"/>
              </a:ext>
            </a:extLst>
          </p:cNvPr>
          <p:cNvSpPr/>
          <p:nvPr/>
        </p:nvSpPr>
        <p:spPr bwMode="white">
          <a:xfrm>
            <a:off x="970957" y="4499643"/>
            <a:ext cx="4837010" cy="94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2089C9B6-9301-2E03-C084-5C07E4554DCB}"/>
              </a:ext>
            </a:extLst>
          </p:cNvPr>
          <p:cNvSpPr/>
          <p:nvPr/>
        </p:nvSpPr>
        <p:spPr bwMode="white">
          <a:xfrm>
            <a:off x="970956" y="5842613"/>
            <a:ext cx="4837009" cy="881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222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21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CDA19D-C05B-B91A-A438-6E3ACC2982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61400"/>
            <a:ext cx="1107270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A4AA24-81D2-E130-57D9-EBC9A08978D7}"/>
              </a:ext>
            </a:extLst>
          </p:cNvPr>
          <p:cNvSpPr/>
          <p:nvPr/>
        </p:nvSpPr>
        <p:spPr bwMode="white">
          <a:xfrm>
            <a:off x="10038159" y="4174445"/>
            <a:ext cx="418364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69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C4DFE9-B97E-C36A-E2B8-7740DA47F9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8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1729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B45702-B7CB-26E6-03FE-3D03EFF0A6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073" y="1224000"/>
            <a:ext cx="11340000" cy="4015565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204CC32-6534-17CE-8905-DD27193D5BD0}"/>
              </a:ext>
            </a:extLst>
          </p:cNvPr>
          <p:cNvSpPr/>
          <p:nvPr/>
        </p:nvSpPr>
        <p:spPr bwMode="white">
          <a:xfrm>
            <a:off x="834987" y="2708920"/>
            <a:ext cx="3325814" cy="91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7CE61863-45E0-0982-4C1B-522C16FDDA8C}"/>
              </a:ext>
            </a:extLst>
          </p:cNvPr>
          <p:cNvSpPr/>
          <p:nvPr/>
        </p:nvSpPr>
        <p:spPr bwMode="white">
          <a:xfrm>
            <a:off x="834987" y="4053801"/>
            <a:ext cx="3901877" cy="91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249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D1F4C2-EC79-F43B-5319-F3C966CF1E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8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921529-870B-8AE2-753A-2223E45423E0}"/>
              </a:ext>
            </a:extLst>
          </p:cNvPr>
          <p:cNvSpPr/>
          <p:nvPr/>
        </p:nvSpPr>
        <p:spPr bwMode="white">
          <a:xfrm>
            <a:off x="1169318" y="3763223"/>
            <a:ext cx="7158929" cy="44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849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2E0F4E-701C-6889-6405-78149825EB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820869"/>
          </a:xfrm>
          <a:prstGeom prst="rect">
            <a:avLst/>
          </a:prstGeom>
        </p:spPr>
      </p:pic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938F7FEB-6125-3812-00AC-A1AFBCFAC6B9}"/>
              </a:ext>
            </a:extLst>
          </p:cNvPr>
          <p:cNvSpPr/>
          <p:nvPr/>
        </p:nvSpPr>
        <p:spPr bwMode="white">
          <a:xfrm>
            <a:off x="813914" y="2780928"/>
            <a:ext cx="8510390" cy="90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8ABBFE6D-CBD2-1A6F-ADA0-711DDDE70D72}"/>
              </a:ext>
            </a:extLst>
          </p:cNvPr>
          <p:cNvSpPr/>
          <p:nvPr/>
        </p:nvSpPr>
        <p:spPr bwMode="white">
          <a:xfrm>
            <a:off x="813914" y="4005064"/>
            <a:ext cx="7502278" cy="102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>
            <a:extLst>
              <a:ext uri="{FF2B5EF4-FFF2-40B4-BE49-F238E27FC236}">
                <a16:creationId xmlns:a16="http://schemas.microsoft.com/office/drawing/2014/main" id="{B0D7EB04-E237-67EA-7604-49A32647CAB7}"/>
              </a:ext>
            </a:extLst>
          </p:cNvPr>
          <p:cNvSpPr/>
          <p:nvPr/>
        </p:nvSpPr>
        <p:spPr bwMode="white">
          <a:xfrm>
            <a:off x="813914" y="5463697"/>
            <a:ext cx="9734526" cy="4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654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51" grpId="0" animBg="1"/>
      <p:bldP spid="5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7E9623-8091-3465-467C-E10CEB1165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5251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BCDF14-25FC-E57D-B23A-9D9BF967BF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28"/>
          <a:stretch/>
        </p:blipFill>
        <p:spPr>
          <a:xfrm>
            <a:off x="1607820" y="1124744"/>
            <a:ext cx="8976360" cy="551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9342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658E9D-6504-C416-FD0C-75689A32FE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0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A13338-C34C-D573-F04A-E362FA79BAA8}"/>
              </a:ext>
            </a:extLst>
          </p:cNvPr>
          <p:cNvSpPr/>
          <p:nvPr/>
        </p:nvSpPr>
        <p:spPr bwMode="white">
          <a:xfrm>
            <a:off x="321914" y="3282503"/>
            <a:ext cx="4256070" cy="419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78BC0D-5A6C-0A15-F280-BAEDB780B1CC}"/>
              </a:ext>
            </a:extLst>
          </p:cNvPr>
          <p:cNvSpPr/>
          <p:nvPr/>
        </p:nvSpPr>
        <p:spPr bwMode="white">
          <a:xfrm>
            <a:off x="321914" y="4083030"/>
            <a:ext cx="9374486" cy="49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0A6160-B9A3-F13F-FAF3-AFB65DCC3E73}"/>
              </a:ext>
            </a:extLst>
          </p:cNvPr>
          <p:cNvSpPr/>
          <p:nvPr/>
        </p:nvSpPr>
        <p:spPr bwMode="white">
          <a:xfrm>
            <a:off x="321914" y="4852438"/>
            <a:ext cx="6566174" cy="49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4889635-7DE6-63EC-4B32-B8FFC27A17B2}"/>
              </a:ext>
            </a:extLst>
          </p:cNvPr>
          <p:cNvSpPr/>
          <p:nvPr/>
        </p:nvSpPr>
        <p:spPr bwMode="white">
          <a:xfrm>
            <a:off x="321914" y="5693620"/>
            <a:ext cx="7426700" cy="438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51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448511-4001-E8AA-DAA0-D2D75DAC95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8"/>
          <a:stretch/>
        </p:blipFill>
        <p:spPr>
          <a:xfrm>
            <a:off x="635712" y="1224000"/>
            <a:ext cx="10920576" cy="425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420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557021-6F4D-E84B-6017-7BFA385F8F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058080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50751C-9F15-5C9E-D05E-E08F4783F1EB}"/>
              </a:ext>
            </a:extLst>
          </p:cNvPr>
          <p:cNvSpPr/>
          <p:nvPr/>
        </p:nvSpPr>
        <p:spPr bwMode="white">
          <a:xfrm>
            <a:off x="9581554" y="2724226"/>
            <a:ext cx="399778" cy="36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69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EBE103-7027-E2C7-862C-C13A46528F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0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CE9616-14D9-F85A-7114-EA8D6A464C29}"/>
              </a:ext>
            </a:extLst>
          </p:cNvPr>
          <p:cNvSpPr/>
          <p:nvPr/>
        </p:nvSpPr>
        <p:spPr bwMode="white">
          <a:xfrm>
            <a:off x="2016725" y="2971792"/>
            <a:ext cx="2961158" cy="52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89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6BA3F5-632A-9AD4-FEBB-8392FA7745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5317"/>
            <a:ext cx="10344512" cy="32132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60E6D2-96DB-2111-A549-B982D92AFB52}"/>
              </a:ext>
            </a:extLst>
          </p:cNvPr>
          <p:cNvSpPr/>
          <p:nvPr/>
        </p:nvSpPr>
        <p:spPr bwMode="white">
          <a:xfrm>
            <a:off x="9383728" y="3801596"/>
            <a:ext cx="456688" cy="49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9DE7235-D564-3625-D32F-B6FFCA7E06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16"/>
          <a:stretch/>
        </p:blipFill>
        <p:spPr>
          <a:xfrm>
            <a:off x="923744" y="4105104"/>
            <a:ext cx="10344512" cy="275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66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528909-FC64-B761-924D-8082D4C6B2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1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64F3DA-8261-7CED-7DB6-EAA7CCFEFBF8}"/>
              </a:ext>
            </a:extLst>
          </p:cNvPr>
          <p:cNvSpPr/>
          <p:nvPr/>
        </p:nvSpPr>
        <p:spPr bwMode="white">
          <a:xfrm>
            <a:off x="10271788" y="2977829"/>
            <a:ext cx="361813" cy="40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405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E7F5A1-6F3A-1D29-193C-BB14B82042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530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97762A-CBA9-95E7-7726-44D8B82FFB99}"/>
              </a:ext>
            </a:extLst>
          </p:cNvPr>
          <p:cNvSpPr/>
          <p:nvPr/>
        </p:nvSpPr>
        <p:spPr bwMode="white">
          <a:xfrm>
            <a:off x="917538" y="4077073"/>
            <a:ext cx="7723082" cy="107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A7BA601-785A-899C-B3CF-AC52608B59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5179304"/>
            <a:ext cx="11340000" cy="1287391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EC223F-91D7-C47E-1678-346E9B9770C9}"/>
              </a:ext>
            </a:extLst>
          </p:cNvPr>
          <p:cNvSpPr/>
          <p:nvPr/>
        </p:nvSpPr>
        <p:spPr bwMode="white">
          <a:xfrm>
            <a:off x="911424" y="5373216"/>
            <a:ext cx="5184576" cy="109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899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FCC0D8-2FAC-E7BE-1A4E-4E551BFA2A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300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67E795-9630-42CE-78C6-7323EBBB38F5}"/>
              </a:ext>
            </a:extLst>
          </p:cNvPr>
          <p:cNvSpPr/>
          <p:nvPr/>
        </p:nvSpPr>
        <p:spPr bwMode="white">
          <a:xfrm>
            <a:off x="813914" y="2837472"/>
            <a:ext cx="5990110" cy="44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471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7D4E89-CE30-74BB-32FF-A396CD31E4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026521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ED3E613-3A01-C18E-AC91-7DB822BC0A0C}"/>
              </a:ext>
            </a:extLst>
          </p:cNvPr>
          <p:cNvSpPr/>
          <p:nvPr/>
        </p:nvSpPr>
        <p:spPr bwMode="white">
          <a:xfrm>
            <a:off x="852000" y="2708920"/>
            <a:ext cx="3713349" cy="995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40E605F-7927-20AA-B43D-6EF26BCC23D3}"/>
              </a:ext>
            </a:extLst>
          </p:cNvPr>
          <p:cNvSpPr/>
          <p:nvPr/>
        </p:nvSpPr>
        <p:spPr bwMode="white">
          <a:xfrm>
            <a:off x="852001" y="4073359"/>
            <a:ext cx="3180150" cy="995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687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65</cp:revision>
  <dcterms:created xsi:type="dcterms:W3CDTF">2015-09-16T06:44:00Z</dcterms:created>
  <dcterms:modified xsi:type="dcterms:W3CDTF">2025-01-07T19:16:24Z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