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5" autoAdjust="0"/>
    <p:restoredTop sz="94660"/>
  </p:normalViewPr>
  <p:slideViewPr>
    <p:cSldViewPr showGuides="1">
      <p:cViewPr varScale="1">
        <p:scale>
          <a:sx n="72" d="100"/>
          <a:sy n="72" d="100"/>
        </p:scale>
        <p:origin x="40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64668D3-95A8-15BE-BA2A-DF682E005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3181350"/>
            <a:ext cx="732472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AF9BC-35B8-DCA3-1491-25B4D075D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68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D5340B-EDCA-27DB-4F6E-F3BE89A53DC6}"/>
              </a:ext>
            </a:extLst>
          </p:cNvPr>
          <p:cNvSpPr/>
          <p:nvPr/>
        </p:nvSpPr>
        <p:spPr bwMode="white">
          <a:xfrm>
            <a:off x="10271788" y="4074400"/>
            <a:ext cx="428463" cy="38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CA0B6-FE1F-B92E-183E-50D2770EE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2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FFAC5-00E3-6B41-3BDE-88DFC77CA83B}"/>
              </a:ext>
            </a:extLst>
          </p:cNvPr>
          <p:cNvSpPr/>
          <p:nvPr/>
        </p:nvSpPr>
        <p:spPr bwMode="white">
          <a:xfrm>
            <a:off x="5901460" y="3652799"/>
            <a:ext cx="304685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0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EE8FA-41C4-87B9-1B8C-0F98D4E09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5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9A048-F39C-7DEC-D418-C61C4992CBA1}"/>
              </a:ext>
            </a:extLst>
          </p:cNvPr>
          <p:cNvSpPr/>
          <p:nvPr/>
        </p:nvSpPr>
        <p:spPr bwMode="white">
          <a:xfrm>
            <a:off x="1169319" y="3901047"/>
            <a:ext cx="4710657" cy="41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1A2F0B-8442-0919-6391-7D5770DF7421}"/>
              </a:ext>
            </a:extLst>
          </p:cNvPr>
          <p:cNvSpPr/>
          <p:nvPr/>
        </p:nvSpPr>
        <p:spPr bwMode="white">
          <a:xfrm>
            <a:off x="2911738" y="4777518"/>
            <a:ext cx="1085440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49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87588-3963-11C0-54D6-4CBD9FA41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53052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E5A166-3D16-0444-6F02-2CDAC27CE2D2}"/>
              </a:ext>
            </a:extLst>
          </p:cNvPr>
          <p:cNvSpPr/>
          <p:nvPr/>
        </p:nvSpPr>
        <p:spPr bwMode="white">
          <a:xfrm>
            <a:off x="813914" y="2276872"/>
            <a:ext cx="6062118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FFC714A-0E84-A488-0221-C80FADB7B1B7}"/>
              </a:ext>
            </a:extLst>
          </p:cNvPr>
          <p:cNvSpPr/>
          <p:nvPr/>
        </p:nvSpPr>
        <p:spPr bwMode="white">
          <a:xfrm>
            <a:off x="2483544" y="3717032"/>
            <a:ext cx="27006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E8EA5BC-5C83-8750-DE01-8387A8974BB3}"/>
              </a:ext>
            </a:extLst>
          </p:cNvPr>
          <p:cNvSpPr/>
          <p:nvPr/>
        </p:nvSpPr>
        <p:spPr bwMode="white">
          <a:xfrm>
            <a:off x="2594418" y="5125017"/>
            <a:ext cx="847405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30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01C46-51D7-9A4A-F84B-B70244D7A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040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A9AB69-34E9-A721-8EDA-5A313AF0963B}"/>
              </a:ext>
            </a:extLst>
          </p:cNvPr>
          <p:cNvSpPr/>
          <p:nvPr/>
        </p:nvSpPr>
        <p:spPr bwMode="white">
          <a:xfrm>
            <a:off x="813914" y="2920543"/>
            <a:ext cx="4621958" cy="4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FDB973-C0DA-B10D-1D8B-27E97DB7923F}"/>
              </a:ext>
            </a:extLst>
          </p:cNvPr>
          <p:cNvSpPr/>
          <p:nvPr/>
        </p:nvSpPr>
        <p:spPr bwMode="white">
          <a:xfrm>
            <a:off x="2483544" y="3737912"/>
            <a:ext cx="1584176" cy="52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86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DADBF-88B3-0A61-04CF-BDF38C68F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2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D9227-2AB8-413C-A12D-B8CE5B4662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38" y="1224000"/>
            <a:ext cx="11340000" cy="4097739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076F445-CB79-609C-2E83-BA50BAE645DF}"/>
              </a:ext>
            </a:extLst>
          </p:cNvPr>
          <p:cNvSpPr/>
          <p:nvPr/>
        </p:nvSpPr>
        <p:spPr bwMode="white">
          <a:xfrm>
            <a:off x="827652" y="4759491"/>
            <a:ext cx="4261918" cy="4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36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89FD8-B707-CA7C-6192-02800C0D1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57795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9B66A9-416D-503B-4D54-838C82107BB5}"/>
              </a:ext>
            </a:extLst>
          </p:cNvPr>
          <p:cNvSpPr/>
          <p:nvPr/>
        </p:nvSpPr>
        <p:spPr bwMode="white">
          <a:xfrm>
            <a:off x="10271788" y="4843495"/>
            <a:ext cx="428463" cy="39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73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1AD08-38D7-9E53-B697-0E7986C4D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C5920-D450-3723-6846-DF5A23FE0B35}"/>
              </a:ext>
            </a:extLst>
          </p:cNvPr>
          <p:cNvSpPr/>
          <p:nvPr/>
        </p:nvSpPr>
        <p:spPr bwMode="white">
          <a:xfrm>
            <a:off x="10243224" y="2452759"/>
            <a:ext cx="428463" cy="38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E6F8ED-A293-39F9-6553-26A4F4D98C2E}"/>
              </a:ext>
            </a:extLst>
          </p:cNvPr>
          <p:cNvSpPr/>
          <p:nvPr/>
        </p:nvSpPr>
        <p:spPr bwMode="white">
          <a:xfrm>
            <a:off x="7520100" y="5157192"/>
            <a:ext cx="188826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72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5E574-151B-159F-C561-81195D711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498641-739C-3DE1-DAF5-4386B4299683}"/>
              </a:ext>
            </a:extLst>
          </p:cNvPr>
          <p:cNvSpPr/>
          <p:nvPr/>
        </p:nvSpPr>
        <p:spPr bwMode="white">
          <a:xfrm>
            <a:off x="10309874" y="2861948"/>
            <a:ext cx="361813" cy="39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28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DC0EB-80F7-9A79-5E72-D88B60727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DF0FED-32D6-D20E-5B38-018A4FBD04D4}"/>
              </a:ext>
            </a:extLst>
          </p:cNvPr>
          <p:cNvSpPr/>
          <p:nvPr/>
        </p:nvSpPr>
        <p:spPr bwMode="white">
          <a:xfrm>
            <a:off x="10271788" y="2453761"/>
            <a:ext cx="361813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9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B9DB3-2D3C-9B06-8D64-A47B430FB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21BED-5157-52B2-F2BB-951A7FD6D67D}"/>
              </a:ext>
            </a:extLst>
          </p:cNvPr>
          <p:cNvSpPr/>
          <p:nvPr/>
        </p:nvSpPr>
        <p:spPr bwMode="white">
          <a:xfrm>
            <a:off x="10290831" y="1528969"/>
            <a:ext cx="342770" cy="38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86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01C1C-73A0-2733-FB2A-B69A6BD50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1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E88937-4E57-D95D-7206-FC064D40830F}"/>
              </a:ext>
            </a:extLst>
          </p:cNvPr>
          <p:cNvSpPr/>
          <p:nvPr/>
        </p:nvSpPr>
        <p:spPr bwMode="white">
          <a:xfrm>
            <a:off x="893198" y="3861048"/>
            <a:ext cx="3474610" cy="123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E7035C-5624-2825-91E7-775BA75B3EFA}"/>
              </a:ext>
            </a:extLst>
          </p:cNvPr>
          <p:cNvSpPr/>
          <p:nvPr/>
        </p:nvSpPr>
        <p:spPr bwMode="white">
          <a:xfrm>
            <a:off x="6310881" y="3861048"/>
            <a:ext cx="3385519" cy="123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29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31558-6C55-E64C-F959-599E856A0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74476B-AF00-1C51-14D9-D618A2AABA96}"/>
              </a:ext>
            </a:extLst>
          </p:cNvPr>
          <p:cNvSpPr/>
          <p:nvPr/>
        </p:nvSpPr>
        <p:spPr bwMode="white">
          <a:xfrm>
            <a:off x="10309874" y="3625617"/>
            <a:ext cx="333248" cy="3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51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A72B4-E64A-2914-D002-9C6614926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652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3631E5-8322-AA89-2AB6-8AE26B63AE47}"/>
              </a:ext>
            </a:extLst>
          </p:cNvPr>
          <p:cNvSpPr/>
          <p:nvPr/>
        </p:nvSpPr>
        <p:spPr bwMode="white">
          <a:xfrm>
            <a:off x="6672064" y="1340768"/>
            <a:ext cx="1057507" cy="109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62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