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949EE5-FD75-8D4B-1E55-38CAA93A2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78242"/>
            <a:ext cx="11520000" cy="7015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569E0-C6BC-B460-B379-C91B40A33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84568"/>
            <a:ext cx="11340000" cy="268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55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B82D4-31F2-F2E6-08F3-40B5F0322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85" y="1224000"/>
            <a:ext cx="11340000" cy="508546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D9C5DB-710F-ABFD-FD28-E0EBB3AD1FC4}"/>
              </a:ext>
            </a:extLst>
          </p:cNvPr>
          <p:cNvSpPr/>
          <p:nvPr/>
        </p:nvSpPr>
        <p:spPr bwMode="white">
          <a:xfrm>
            <a:off x="2568337" y="3357228"/>
            <a:ext cx="2333525" cy="4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066A5A-D158-019D-8C65-DD88B5FF1B8B}"/>
              </a:ext>
            </a:extLst>
          </p:cNvPr>
          <p:cNvSpPr/>
          <p:nvPr/>
        </p:nvSpPr>
        <p:spPr bwMode="white">
          <a:xfrm>
            <a:off x="826699" y="4221088"/>
            <a:ext cx="584609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0622218-882F-00AB-D14F-2EFC5712300E}"/>
              </a:ext>
            </a:extLst>
          </p:cNvPr>
          <p:cNvSpPr/>
          <p:nvPr/>
        </p:nvSpPr>
        <p:spPr bwMode="white">
          <a:xfrm>
            <a:off x="826699" y="5671400"/>
            <a:ext cx="2677742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1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81701-1327-DBB8-95AD-F32C39353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6042ED-564D-014C-57F4-F89A2739654F}"/>
              </a:ext>
            </a:extLst>
          </p:cNvPr>
          <p:cNvSpPr/>
          <p:nvPr/>
        </p:nvSpPr>
        <p:spPr bwMode="white">
          <a:xfrm>
            <a:off x="950327" y="4221246"/>
            <a:ext cx="10546273" cy="216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6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F27BC-4139-E5D8-333B-9FBFB54DC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9634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C26C32-50BF-189A-85E1-400AFB64DA5D}"/>
              </a:ext>
            </a:extLst>
          </p:cNvPr>
          <p:cNvSpPr/>
          <p:nvPr/>
        </p:nvSpPr>
        <p:spPr bwMode="white">
          <a:xfrm>
            <a:off x="852000" y="2443360"/>
            <a:ext cx="4522669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F9DF4E-3DFD-58DE-C168-EFBC5A5405C3}"/>
              </a:ext>
            </a:extLst>
          </p:cNvPr>
          <p:cNvSpPr/>
          <p:nvPr/>
        </p:nvSpPr>
        <p:spPr bwMode="white">
          <a:xfrm>
            <a:off x="813914" y="3284984"/>
            <a:ext cx="4261918" cy="50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87E633-8A76-A180-60A4-FAF4F651E7C3}"/>
              </a:ext>
            </a:extLst>
          </p:cNvPr>
          <p:cNvSpPr/>
          <p:nvPr/>
        </p:nvSpPr>
        <p:spPr bwMode="white">
          <a:xfrm>
            <a:off x="813914" y="4110453"/>
            <a:ext cx="7790310" cy="126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4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E7988-D287-2AD2-541C-66E1AA51D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56377"/>
            <a:ext cx="11340000" cy="214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5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4DBE3-FEDD-C9FC-B698-16277356E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34850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CC8CE1-0D0A-4398-740E-54B48926C505}"/>
              </a:ext>
            </a:extLst>
          </p:cNvPr>
          <p:cNvSpPr/>
          <p:nvPr/>
        </p:nvSpPr>
        <p:spPr bwMode="white">
          <a:xfrm>
            <a:off x="813914" y="2415734"/>
            <a:ext cx="4621958" cy="4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78EA04-201E-8101-262B-AEE080034025}"/>
              </a:ext>
            </a:extLst>
          </p:cNvPr>
          <p:cNvSpPr/>
          <p:nvPr/>
        </p:nvSpPr>
        <p:spPr bwMode="white">
          <a:xfrm>
            <a:off x="813914" y="3311919"/>
            <a:ext cx="3780000" cy="4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41D11D-F290-DB9F-F9E2-9F847F2C95C7}"/>
              </a:ext>
            </a:extLst>
          </p:cNvPr>
          <p:cNvSpPr/>
          <p:nvPr/>
        </p:nvSpPr>
        <p:spPr bwMode="white">
          <a:xfrm>
            <a:off x="852001" y="4198569"/>
            <a:ext cx="5522418" cy="47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4565CB-8FC4-3161-BD56-9072527672C8}"/>
              </a:ext>
            </a:extLst>
          </p:cNvPr>
          <p:cNvSpPr/>
          <p:nvPr/>
        </p:nvSpPr>
        <p:spPr bwMode="white">
          <a:xfrm>
            <a:off x="851999" y="5104288"/>
            <a:ext cx="6888129" cy="52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C1AA1E7-81AD-CD7C-9B2C-A1F365A1A97C}"/>
              </a:ext>
            </a:extLst>
          </p:cNvPr>
          <p:cNvSpPr/>
          <p:nvPr/>
        </p:nvSpPr>
        <p:spPr bwMode="white">
          <a:xfrm>
            <a:off x="813914" y="6038608"/>
            <a:ext cx="146629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05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9E350-3735-1089-C972-43376D758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5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30417-93AD-997C-07CD-02B1F4AF8213}"/>
              </a:ext>
            </a:extLst>
          </p:cNvPr>
          <p:cNvSpPr/>
          <p:nvPr/>
        </p:nvSpPr>
        <p:spPr bwMode="white">
          <a:xfrm>
            <a:off x="931284" y="3491029"/>
            <a:ext cx="7180940" cy="4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96C32-C767-A824-2446-47E8311814B9}"/>
              </a:ext>
            </a:extLst>
          </p:cNvPr>
          <p:cNvSpPr/>
          <p:nvPr/>
        </p:nvSpPr>
        <p:spPr bwMode="white">
          <a:xfrm>
            <a:off x="2797480" y="4414987"/>
            <a:ext cx="4882695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905C00-28F7-B64F-05C5-CE7CC879AA08}"/>
              </a:ext>
            </a:extLst>
          </p:cNvPr>
          <p:cNvSpPr/>
          <p:nvPr/>
        </p:nvSpPr>
        <p:spPr bwMode="white">
          <a:xfrm>
            <a:off x="2797481" y="5357995"/>
            <a:ext cx="3658559" cy="40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1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729EA-05DA-6046-52B3-D25948953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3788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CC78E7-154F-DFCF-6498-0233B7E4F1E3}"/>
              </a:ext>
            </a:extLst>
          </p:cNvPr>
          <p:cNvSpPr/>
          <p:nvPr/>
        </p:nvSpPr>
        <p:spPr bwMode="white">
          <a:xfrm>
            <a:off x="813914" y="2852936"/>
            <a:ext cx="10598622" cy="260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8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1461D-116B-0113-157B-FC1E4AA6D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59381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71671C-7038-5B36-F5EB-8AE4E67CCD3B}"/>
              </a:ext>
            </a:extLst>
          </p:cNvPr>
          <p:cNvSpPr/>
          <p:nvPr/>
        </p:nvSpPr>
        <p:spPr bwMode="white">
          <a:xfrm>
            <a:off x="813914" y="3140969"/>
            <a:ext cx="411790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61516D6-92B9-1508-FBD8-A485A8323C8F}"/>
              </a:ext>
            </a:extLst>
          </p:cNvPr>
          <p:cNvSpPr/>
          <p:nvPr/>
        </p:nvSpPr>
        <p:spPr bwMode="white">
          <a:xfrm>
            <a:off x="813914" y="4553880"/>
            <a:ext cx="332581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84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16038-D4A8-8C63-292A-57E6CD195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1224000"/>
            <a:ext cx="11340000" cy="3629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C418E-9EA4-0873-C9B8-6FE8E4326AB1}"/>
              </a:ext>
            </a:extLst>
          </p:cNvPr>
          <p:cNvSpPr/>
          <p:nvPr/>
        </p:nvSpPr>
        <p:spPr bwMode="white">
          <a:xfrm>
            <a:off x="829194" y="2376824"/>
            <a:ext cx="7502278" cy="62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4FD008-A94D-37EE-8B84-701DF3173A90}"/>
              </a:ext>
            </a:extLst>
          </p:cNvPr>
          <p:cNvSpPr/>
          <p:nvPr/>
        </p:nvSpPr>
        <p:spPr bwMode="white">
          <a:xfrm>
            <a:off x="2723954" y="3300989"/>
            <a:ext cx="3591293" cy="4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9357F4-2829-5487-7B2D-9990A412D7AD}"/>
              </a:ext>
            </a:extLst>
          </p:cNvPr>
          <p:cNvSpPr/>
          <p:nvPr/>
        </p:nvSpPr>
        <p:spPr bwMode="white">
          <a:xfrm>
            <a:off x="2723954" y="4244210"/>
            <a:ext cx="4167357" cy="4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D5118-8AFF-6AB1-DE54-537D0414E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7176"/>
            <a:ext cx="11340000" cy="258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91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4B9D9-91D7-0929-7546-6C3F8DCAE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5479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44613-5819-FE57-86D4-A3A972B1D7FD}"/>
              </a:ext>
            </a:extLst>
          </p:cNvPr>
          <p:cNvSpPr/>
          <p:nvPr/>
        </p:nvSpPr>
        <p:spPr bwMode="white">
          <a:xfrm>
            <a:off x="2708675" y="2924944"/>
            <a:ext cx="5247477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DA94EF2-C6B2-B3C1-DEAE-6AF8E37067A6}"/>
              </a:ext>
            </a:extLst>
          </p:cNvPr>
          <p:cNvSpPr/>
          <p:nvPr/>
        </p:nvSpPr>
        <p:spPr bwMode="white">
          <a:xfrm>
            <a:off x="2708674" y="4498674"/>
            <a:ext cx="2151133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28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487CE-42B0-FF44-337A-4CC6C8FB8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94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C6D1E-8898-F506-8617-C675CBC1BBE6}"/>
              </a:ext>
            </a:extLst>
          </p:cNvPr>
          <p:cNvSpPr/>
          <p:nvPr/>
        </p:nvSpPr>
        <p:spPr bwMode="white">
          <a:xfrm>
            <a:off x="813914" y="2396870"/>
            <a:ext cx="9230470" cy="4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FFF771-437A-8B8A-4D8C-1DDFF687458D}"/>
              </a:ext>
            </a:extLst>
          </p:cNvPr>
          <p:cNvSpPr/>
          <p:nvPr/>
        </p:nvSpPr>
        <p:spPr bwMode="white">
          <a:xfrm>
            <a:off x="2708675" y="3331353"/>
            <a:ext cx="4887437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72C53F-EB12-D6F5-EBE0-8ADF8FC4F3C9}"/>
              </a:ext>
            </a:extLst>
          </p:cNvPr>
          <p:cNvSpPr/>
          <p:nvPr/>
        </p:nvSpPr>
        <p:spPr bwMode="white">
          <a:xfrm>
            <a:off x="2708675" y="4303977"/>
            <a:ext cx="847405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75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3DF4F-6F11-67E9-B194-4F1DAA3E7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823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F9D6D-9E82-E856-4561-E9F84D66D999}"/>
              </a:ext>
            </a:extLst>
          </p:cNvPr>
          <p:cNvSpPr/>
          <p:nvPr/>
        </p:nvSpPr>
        <p:spPr bwMode="white">
          <a:xfrm>
            <a:off x="813914" y="2357610"/>
            <a:ext cx="8726414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772883-2C47-0147-2097-EA12AC32E70E}"/>
              </a:ext>
            </a:extLst>
          </p:cNvPr>
          <p:cNvSpPr/>
          <p:nvPr/>
        </p:nvSpPr>
        <p:spPr bwMode="white">
          <a:xfrm>
            <a:off x="2708675" y="3253068"/>
            <a:ext cx="4455389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8FE8EA-F27A-AC05-E633-F39CE640981D}"/>
              </a:ext>
            </a:extLst>
          </p:cNvPr>
          <p:cNvSpPr/>
          <p:nvPr/>
        </p:nvSpPr>
        <p:spPr bwMode="white">
          <a:xfrm>
            <a:off x="2708674" y="4177104"/>
            <a:ext cx="6255589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C27E871-6055-91C5-F001-94D10E48A489}"/>
              </a:ext>
            </a:extLst>
          </p:cNvPr>
          <p:cNvSpPr/>
          <p:nvPr/>
        </p:nvSpPr>
        <p:spPr bwMode="white">
          <a:xfrm>
            <a:off x="2708675" y="5034457"/>
            <a:ext cx="2727197" cy="4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C5B786-C32B-11F6-BF50-FCCB7D0D5BA1}"/>
              </a:ext>
            </a:extLst>
          </p:cNvPr>
          <p:cNvSpPr/>
          <p:nvPr/>
        </p:nvSpPr>
        <p:spPr bwMode="white">
          <a:xfrm>
            <a:off x="2708675" y="5977545"/>
            <a:ext cx="2637430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52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7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