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7512" y="2952750"/>
            <a:ext cx="6276975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9" y="1289360"/>
            <a:ext cx="10513168" cy="5524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67544"/>
            <a:ext cx="116967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00808"/>
            <a:ext cx="1125855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4236" y="4313688"/>
            <a:ext cx="118384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4236" y="5301208"/>
            <a:ext cx="1183842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77650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966" y="2360637"/>
            <a:ext cx="11725275" cy="3876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0258" y="1376469"/>
            <a:ext cx="118924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0258" y="2267720"/>
            <a:ext cx="118924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0258" y="3367315"/>
            <a:ext cx="118924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0258" y="4443761"/>
            <a:ext cx="118924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0258" y="5531781"/>
            <a:ext cx="118924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6337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0258" y="1433928"/>
            <a:ext cx="118924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0258" y="2503920"/>
            <a:ext cx="118924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0258" y="3568790"/>
            <a:ext cx="118924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0258" y="4645236"/>
            <a:ext cx="118924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0258" y="5733256"/>
            <a:ext cx="118924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85887"/>
            <a:ext cx="1182052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0258" y="1484784"/>
            <a:ext cx="118924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0258" y="2549103"/>
            <a:ext cx="118924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0258" y="3648698"/>
            <a:ext cx="118924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0258" y="4725144"/>
            <a:ext cx="118924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447925"/>
            <a:ext cx="11820525" cy="196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5737" y="2545429"/>
            <a:ext cx="118924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5737" y="3619316"/>
            <a:ext cx="118924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268760"/>
            <a:ext cx="11410950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2132856"/>
            <a:ext cx="9391650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500187"/>
            <a:ext cx="1106805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9289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5377" y="458791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44624"/>
            <a:ext cx="6638925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308982"/>
            <a:ext cx="10113392" cy="54323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509837"/>
            <a:ext cx="11239500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50100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41632"/>
            <a:ext cx="11192644" cy="556897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609329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225" y="1412776"/>
            <a:ext cx="1100137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527" y="2492896"/>
            <a:ext cx="11068050" cy="196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26369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16480" y="356288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881187"/>
            <a:ext cx="11049000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06896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8488" y="415698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56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519237"/>
            <a:ext cx="114204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89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400175"/>
            <a:ext cx="1108710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9289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6480" y="464578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157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943100"/>
            <a:ext cx="1114425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06896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8488" y="415698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77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638425"/>
            <a:ext cx="11649075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44624"/>
            <a:ext cx="8666807" cy="6696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0622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913369"/>
            <a:ext cx="64087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89202" y="3688873"/>
            <a:ext cx="64087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13425" y="4464377"/>
            <a:ext cx="64087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0873" y="5158858"/>
            <a:ext cx="64087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48149" y="6038534"/>
            <a:ext cx="64087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881187"/>
            <a:ext cx="11649075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407518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276475"/>
            <a:ext cx="11811000" cy="230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3077977"/>
            <a:ext cx="66247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2570" y="3772458"/>
            <a:ext cx="181110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2026-01-05T00:35:39Z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