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6" r:id="rId11"/>
    <p:sldId id="333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981325"/>
            <a:ext cx="609600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62" y="1977727"/>
            <a:ext cx="11801475" cy="461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2107148"/>
            <a:ext cx="295232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5599" y="4873498"/>
            <a:ext cx="24282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7260"/>
            <a:ext cx="1172527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343560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1957" y="2234810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0949" y="5915559"/>
            <a:ext cx="18722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12776"/>
            <a:ext cx="1168717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2276872"/>
            <a:ext cx="11906250" cy="442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137950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8500" y="5013951"/>
            <a:ext cx="1400107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0079"/>
            <a:ext cx="117919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1328813"/>
            <a:ext cx="21602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8562" y="1328813"/>
            <a:ext cx="248189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408" y="3227061"/>
            <a:ext cx="215813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916832"/>
            <a:ext cx="9793088" cy="48883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8250"/>
            <a:ext cx="11615167" cy="558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2108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277988"/>
            <a:ext cx="1153477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40768"/>
            <a:ext cx="97631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557337"/>
            <a:ext cx="115728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04963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10630"/>
            <a:ext cx="1172527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76223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62" y="2081212"/>
            <a:ext cx="11801475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2" y="2081212"/>
            <a:ext cx="2592289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61918" y="3018762"/>
            <a:ext cx="269412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1154" y="3921586"/>
            <a:ext cx="231259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12776"/>
            <a:ext cx="117062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348" y="2420888"/>
            <a:ext cx="11163300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1327020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8953" y="2368742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81034" y="2368742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99068" y="3283142"/>
            <a:ext cx="3073195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2026-01-04T13:26:44Z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