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2909887"/>
            <a:ext cx="620077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6247"/>
            <a:ext cx="114681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890712"/>
            <a:ext cx="117157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585912"/>
            <a:ext cx="104679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2009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17032"/>
            <a:ext cx="105537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340768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498237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667280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4824749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5947494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76350"/>
            <a:ext cx="117824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340768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498237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667280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4824749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33637"/>
            <a:ext cx="117062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887" y="2472304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887" y="3629773"/>
            <a:ext cx="1178242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6" y="2001738"/>
            <a:ext cx="109442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13656"/>
            <a:ext cx="110871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5" y="2420888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5" y="4839997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6632"/>
            <a:ext cx="67151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628800"/>
            <a:ext cx="1106805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447925"/>
            <a:ext cx="111728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3573016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04937"/>
            <a:ext cx="110680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14587"/>
            <a:ext cx="1115377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728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708920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5278499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28737"/>
            <a:ext cx="1160145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76400"/>
            <a:ext cx="117633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772816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272948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5313224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9160"/>
            <a:ext cx="117633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443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2019300"/>
            <a:ext cx="1037272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2962275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943174"/>
            <a:ext cx="9865096" cy="5798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850378"/>
            <a:ext cx="48965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3584" y="3602731"/>
            <a:ext cx="5208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85417" y="4375570"/>
            <a:ext cx="520884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0273" y="5104775"/>
            <a:ext cx="68874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4019" y="5805264"/>
            <a:ext cx="68874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538287"/>
            <a:ext cx="116967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717032"/>
            <a:ext cx="424847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5788" y="4515685"/>
            <a:ext cx="474261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562100"/>
            <a:ext cx="116300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996952"/>
            <a:ext cx="62646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762" y="3795606"/>
            <a:ext cx="227832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8385" y="3795606"/>
            <a:ext cx="227832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48120" y="4571110"/>
            <a:ext cx="418803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