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2990850"/>
            <a:ext cx="971550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916305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70892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70622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57301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951547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752600"/>
            <a:ext cx="938212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1361653"/>
            <a:ext cx="119062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3" y="1238847"/>
            <a:ext cx="11112706" cy="74999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63" y="2029882"/>
            <a:ext cx="11259046" cy="478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328886"/>
            <a:ext cx="118491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19225"/>
            <a:ext cx="117824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23987"/>
            <a:ext cx="101060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55679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5921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428750"/>
            <a:ext cx="96393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142641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3648753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405855"/>
            <a:ext cx="11630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01008"/>
            <a:ext cx="1584176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09888" y="4077072"/>
            <a:ext cx="1250408" cy="56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9417" y="4797151"/>
            <a:ext cx="1250408" cy="447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385887"/>
            <a:ext cx="9877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55679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365180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9632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412776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2547095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460738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2524125"/>
            <a:ext cx="9544050" cy="180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524125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47937"/>
            <a:ext cx="11687175" cy="176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06782" y="2396629"/>
            <a:ext cx="1152128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6316" y="3140967"/>
            <a:ext cx="1152128" cy="4720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14487"/>
            <a:ext cx="116776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2132856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3985" y="3348198"/>
            <a:ext cx="1750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4551965"/>
            <a:ext cx="17500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938337"/>
            <a:ext cx="116109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1795966"/>
            <a:ext cx="122413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5194" y="2999733"/>
            <a:ext cx="1713053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609725"/>
            <a:ext cx="115728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92494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4105561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3068"/>
            <a:ext cx="116014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70252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983305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5409" y="4997300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315938"/>
            <a:ext cx="11687175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54410"/>
            <a:ext cx="107918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99224" y="1336714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7518" y="354747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0592" y="5723519"/>
            <a:ext cx="72008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2026-01-04T11:56:09Z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