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  <p:sldId id="391" r:id="rId70"/>
    <p:sldId id="392" r:id="rId71"/>
    <p:sldId id="393" r:id="rId72"/>
    <p:sldId id="394" r:id="rId73"/>
  </p:sldIdLst>
  <p:sldSz cx="12192000" cy="6858000"/>
  <p:notesSz cx="6858000" cy="9144000"/>
  <p:custDataLst>
    <p:tags r:id="rId7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3372"/>
            <a:ext cx="1162050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95437"/>
            <a:ext cx="114871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567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9164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557337"/>
            <a:ext cx="106870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57080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10565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85912"/>
            <a:ext cx="116681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4494987"/>
            <a:ext cx="237626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05059" cy="55690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011990"/>
            <a:ext cx="144016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3462" y="2637023"/>
            <a:ext cx="1754905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72439" y="3875514"/>
            <a:ext cx="1259865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93705" y="5796911"/>
            <a:ext cx="1478559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3586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966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4777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83633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47775"/>
            <a:ext cx="115062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26379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375235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538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03121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6876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81519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15725" cy="133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3585" y="2805261"/>
            <a:ext cx="9439275" cy="3648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39384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7814"/>
          <a:stretch/>
        </p:blipFill>
        <p:spPr>
          <a:xfrm>
            <a:off x="551384" y="1988840"/>
            <a:ext cx="11064552" cy="30243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212976"/>
            <a:ext cx="1872208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46584"/>
            <a:ext cx="11571734" cy="556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9670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6293768"/>
            <a:ext cx="10696575" cy="54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50851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67549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628895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3589"/>
            <a:ext cx="109823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27358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182917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50050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377372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44505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502378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440" y="571826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109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19237"/>
            <a:ext cx="111918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889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12556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83162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46823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11641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475302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195512"/>
            <a:ext cx="113633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13285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82733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47551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12370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458112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332468" cy="55919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19675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6820" y="36968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271" y="617386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44824"/>
            <a:ext cx="904875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99695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014537"/>
            <a:ext cx="114014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484784"/>
            <a:ext cx="187220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199839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84582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93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83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847975"/>
            <a:ext cx="11563350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99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633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74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490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13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7287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4581128"/>
            <a:ext cx="8801100" cy="121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134076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311169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89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95512"/>
            <a:ext cx="115538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1955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519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34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0301"/>
            <a:ext cx="116967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75927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6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38275"/>
            <a:ext cx="111061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3827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7407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80962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02155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53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101441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8884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393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99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82400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50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28762"/>
            <a:ext cx="117633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80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62137"/>
            <a:ext cx="116871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39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81187"/>
            <a:ext cx="115728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8118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99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357437"/>
            <a:ext cx="11620500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444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28762"/>
            <a:ext cx="1151572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567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2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014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35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862137"/>
            <a:ext cx="105346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86213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8066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670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0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63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3305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53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538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3311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2541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6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920" y="3453307"/>
            <a:ext cx="1168717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09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43050"/>
            <a:ext cx="1168717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55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99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08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780928"/>
            <a:ext cx="7134225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2476500"/>
            <a:ext cx="1113472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0103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315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38325"/>
            <a:ext cx="1160145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94368" cy="56007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26876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954405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2780928"/>
            <a:ext cx="7686675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14847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90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586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39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90650"/>
            <a:ext cx="116014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84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28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62137"/>
            <a:ext cx="1168717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06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36912"/>
            <a:ext cx="1137726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255119"/>
            <a:ext cx="1137726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5229200"/>
            <a:ext cx="1137726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5847407"/>
            <a:ext cx="1137726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28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276872"/>
            <a:ext cx="1161097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587" y="3669035"/>
            <a:ext cx="11010900" cy="115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5067" y="3573016"/>
            <a:ext cx="1137726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5067" y="4191223"/>
            <a:ext cx="1137726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959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879180"/>
            <a:ext cx="158417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9844" y="5161880"/>
            <a:ext cx="158417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34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857375"/>
            <a:ext cx="116681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1764308"/>
            <a:ext cx="122413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3017887"/>
            <a:ext cx="122413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66132" y="4314031"/>
            <a:ext cx="122413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82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538287"/>
            <a:ext cx="11468100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5567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51291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00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34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748" y="4483720"/>
            <a:ext cx="1173844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748" y="5127327"/>
            <a:ext cx="1173844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748" y="5749627"/>
            <a:ext cx="1173844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96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633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531" y="1412776"/>
            <a:ext cx="11768187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6531" y="2030983"/>
            <a:ext cx="11768187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6531" y="2678683"/>
            <a:ext cx="11768187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6531" y="3313683"/>
            <a:ext cx="11768187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6531" y="3958456"/>
            <a:ext cx="11768187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6531" y="4606156"/>
            <a:ext cx="11768187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6531" y="5241156"/>
            <a:ext cx="11768187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681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713422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844824"/>
            <a:ext cx="11296650" cy="3724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454" y="5613226"/>
            <a:ext cx="10306050" cy="1200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9416" y="183797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37283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569234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81150"/>
            <a:ext cx="115824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7707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72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2026-01-04T11:14:26Z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