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3000375"/>
            <a:ext cx="61722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10225136" cy="578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576512"/>
            <a:ext cx="116776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22982"/>
            <a:ext cx="11081122" cy="559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014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103" y="2253722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103" y="3237570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103" y="4232993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103" y="5228415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47812"/>
            <a:ext cx="11820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103" y="1544893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103" y="2528741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103" y="3524164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103" y="4519586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06413"/>
            <a:ext cx="11763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103" y="1305719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103" y="2289567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103" y="3284990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103" y="4280412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103" y="5206387"/>
            <a:ext cx="118298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09725"/>
            <a:ext cx="117443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4" y="2420888"/>
            <a:ext cx="10953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66750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628800"/>
            <a:ext cx="113728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54063"/>
            <a:ext cx="111252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8448" y="24928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2539" y="335699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0412" y="521294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1168"/>
            <a:ext cx="117729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7727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586037"/>
            <a:ext cx="11049000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428999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85912"/>
            <a:ext cx="111156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492896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62501" y="4506891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628775"/>
            <a:ext cx="109632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30796"/>
            <a:ext cx="110871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7687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3054" y="3214421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1479" y="5182117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043112"/>
            <a:ext cx="111347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7188" y="3980800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6408712" cy="1189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291882"/>
            <a:ext cx="11161240" cy="552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728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5363"/>
            <a:ext cx="10369152" cy="5958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14450"/>
            <a:ext cx="105060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098622"/>
            <a:ext cx="48965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943574"/>
            <a:ext cx="271215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2669" y="4765376"/>
            <a:ext cx="271215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609850"/>
            <a:ext cx="11820525" cy="163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608646"/>
            <a:ext cx="84305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670" y="3488322"/>
            <a:ext cx="84305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38312"/>
            <a:ext cx="117062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475299"/>
            <a:ext cx="72728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62828" y="4262377"/>
            <a:ext cx="40212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214562"/>
            <a:ext cx="11668125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96952"/>
            <a:ext cx="7560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2026-01-04T12:27:58Z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