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6805"/>
            <a:ext cx="116681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390775"/>
            <a:ext cx="996315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3907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57300"/>
            <a:ext cx="117157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14908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604962"/>
            <a:ext cx="1109662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58370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9446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442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606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3538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4746079"/>
            <a:ext cx="1872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651950"/>
            <a:ext cx="216024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24629" y="4638218"/>
            <a:ext cx="168333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809750"/>
            <a:ext cx="116014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36912"/>
            <a:ext cx="13681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4256" y="4222643"/>
            <a:ext cx="1891463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2930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867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3551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47875"/>
            <a:ext cx="115728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0478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52575"/>
            <a:ext cx="116490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3140968"/>
            <a:ext cx="2063552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85912"/>
            <a:ext cx="116014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859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66912"/>
            <a:ext cx="1152525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5466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624012"/>
            <a:ext cx="116205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7008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19237"/>
            <a:ext cx="115728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192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32706"/>
            <a:ext cx="115633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294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81915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6335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65" y="3452667"/>
            <a:ext cx="116490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443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2541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16202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8565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56320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33500"/>
            <a:ext cx="111442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3027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0131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28581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34368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13134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488369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71675"/>
            <a:ext cx="112299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5687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33537"/>
            <a:ext cx="1161097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09687"/>
            <a:ext cx="114395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867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8220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5975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41878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92865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19262"/>
            <a:ext cx="114776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288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38115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312193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8" y="383956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408" y="464979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9967"/>
            <a:ext cx="11414001" cy="5543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60932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10350177" cy="61368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2687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8844" y="269244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5320" y="40814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783" y="472959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35654"/>
            <a:ext cx="977265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911" y="1052736"/>
            <a:ext cx="10905753" cy="5691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6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957387"/>
            <a:ext cx="112299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573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6560"/>
            <a:ext cx="10873208" cy="55168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6450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3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4124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8360" y="5474543"/>
            <a:ext cx="8458200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12687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43322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47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8695"/>
            <a:ext cx="116014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54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9170"/>
            <a:ext cx="116967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17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38446"/>
            <a:ext cx="11352584" cy="55749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2591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626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919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3867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716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80962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6702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53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9351"/>
            <a:ext cx="117157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671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62062"/>
            <a:ext cx="118491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0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2930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82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680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2687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563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657350"/>
            <a:ext cx="113061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573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09261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30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628800"/>
            <a:ext cx="962977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6288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96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6681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05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76037" cy="536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11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95400"/>
            <a:ext cx="116395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4290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82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085834" cy="56721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0527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17090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4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35794"/>
            <a:ext cx="11346185" cy="5613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48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43062"/>
            <a:ext cx="11601450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0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695450"/>
            <a:ext cx="102489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16954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0959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12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877252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6474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81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2409825"/>
            <a:ext cx="1046797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40982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24025"/>
            <a:ext cx="115919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288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78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5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71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1902699"/>
            <a:ext cx="111682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7" y="3303236"/>
            <a:ext cx="111682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7" y="5409829"/>
            <a:ext cx="111682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7" y="6104310"/>
            <a:ext cx="111682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5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4293096"/>
            <a:ext cx="14401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75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289695"/>
            <a:ext cx="115212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1987" y="2759680"/>
            <a:ext cx="115212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9046" y="4252814"/>
            <a:ext cx="222466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7294" y="5733256"/>
            <a:ext cx="115212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79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09775"/>
            <a:ext cx="116586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340768"/>
            <a:ext cx="72675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22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511" y="2072423"/>
            <a:ext cx="1173316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511" y="2824778"/>
            <a:ext cx="1173316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4511" y="3565558"/>
            <a:ext cx="1173316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511" y="4317912"/>
            <a:ext cx="1173316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511" y="5058692"/>
            <a:ext cx="1173316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4511" y="5811046"/>
            <a:ext cx="1173316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4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695575"/>
            <a:ext cx="11801475" cy="146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868" y="2657847"/>
            <a:ext cx="1173316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868" y="3389267"/>
            <a:ext cx="1173316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55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647825"/>
            <a:ext cx="116014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9251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49365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156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2048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41562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69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2026-01-04T11:24:36Z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