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275" y="2957512"/>
            <a:ext cx="474345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62175"/>
            <a:ext cx="117062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00212"/>
            <a:ext cx="118110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71637"/>
            <a:ext cx="112204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0218"/>
            <a:ext cx="117157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133" y="5013176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33" y="592757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90687"/>
            <a:ext cx="117157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154" y="347785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154" y="4392260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8730"/>
            <a:ext cx="117157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56" y="3345417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256" y="4259819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256" y="5162645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7177"/>
            <a:ext cx="11763375" cy="52101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94"/>
            <a:ext cx="11734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90687"/>
            <a:ext cx="117062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61240" cy="50888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6298759"/>
            <a:ext cx="1037625" cy="487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85925"/>
            <a:ext cx="116681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85925"/>
            <a:ext cx="116395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85925"/>
            <a:ext cx="11677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