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16832"/>
            <a:ext cx="83439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7" y="3068960"/>
            <a:ext cx="12087225" cy="50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361" y="4293096"/>
            <a:ext cx="119062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12432"/>
            <a:ext cx="10942712" cy="572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9276"/>
            <a:ext cx="11017224" cy="550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610403" cy="601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19598"/>
            <a:ext cx="10707638" cy="609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627" y="1052736"/>
            <a:ext cx="10804029" cy="5706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52550"/>
            <a:ext cx="11572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2300287"/>
            <a:ext cx="88868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252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43100"/>
            <a:ext cx="117919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6336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8234" y="4509120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1369" y="5143278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6770" y="5874932"/>
            <a:ext cx="99686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1843087"/>
            <a:ext cx="8553450" cy="317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08720"/>
            <a:ext cx="6629400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919624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5566" y="179930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0923" y="2609528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7774" y="3442905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88797" y="4311007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9739" y="5132810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24463" y="5896739"/>
            <a:ext cx="53285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828925"/>
            <a:ext cx="11677650" cy="120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736325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71612"/>
            <a:ext cx="116490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132856"/>
            <a:ext cx="115212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2850487"/>
            <a:ext cx="135557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3521819"/>
            <a:ext cx="136815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5786" y="4158426"/>
            <a:ext cx="12177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25248" y="4876057"/>
            <a:ext cx="140053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586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71779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466850"/>
            <a:ext cx="116205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69117" y="416499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62212"/>
            <a:ext cx="1162050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2100"/>
            <a:ext cx="11734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