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137" y="2895600"/>
            <a:ext cx="9991725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552575"/>
            <a:ext cx="1180147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4543845"/>
            <a:ext cx="561662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066925"/>
            <a:ext cx="1167765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043252"/>
            <a:ext cx="784887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14462"/>
            <a:ext cx="1173480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581128"/>
            <a:ext cx="165618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47920" y="4627428"/>
            <a:ext cx="165618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062162"/>
            <a:ext cx="1168717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996952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5614" y="3969226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81125"/>
            <a:ext cx="1162050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36129"/>
            <a:ext cx="1173480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89087"/>
            <a:ext cx="1175385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028825"/>
            <a:ext cx="1172527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59371"/>
            <a:ext cx="1170622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79562"/>
            <a:ext cx="1170622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6423"/>
            <a:ext cx="1163955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3717032"/>
            <a:ext cx="864096" cy="4961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62980" y="4365214"/>
            <a:ext cx="864096" cy="4961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43335" y="5024971"/>
            <a:ext cx="864096" cy="4961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495550"/>
            <a:ext cx="11744325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371725"/>
            <a:ext cx="11772900" cy="211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645024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59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00808"/>
            <a:ext cx="608647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29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24000"/>
            <a:ext cx="116967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636912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56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481262"/>
            <a:ext cx="11772900" cy="189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501008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892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36086"/>
            <a:ext cx="10009112" cy="5189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15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81125"/>
            <a:ext cx="1162050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636912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77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776537"/>
            <a:ext cx="11439525" cy="130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10445" y="2799686"/>
            <a:ext cx="1800200" cy="4979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47862" y="3482593"/>
            <a:ext cx="1455850" cy="4979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2476500"/>
            <a:ext cx="10734675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79773"/>
            <a:ext cx="1163955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1556791"/>
            <a:ext cx="1152128" cy="560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9847" y="2992052"/>
            <a:ext cx="1152128" cy="560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7588" y="3663384"/>
            <a:ext cx="2798171" cy="560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39199" y="4276842"/>
            <a:ext cx="2052946" cy="560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23856" y="4994473"/>
            <a:ext cx="2476199" cy="560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014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852936"/>
            <a:ext cx="57606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4843781"/>
            <a:ext cx="57606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90662"/>
            <a:ext cx="1159192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132856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4077403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505075"/>
            <a:ext cx="11515725" cy="184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110197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52575"/>
            <a:ext cx="115824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501008"/>
            <a:ext cx="4392488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2026-01-04T12:41:05Z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