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6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3086100"/>
            <a:ext cx="104965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238375"/>
            <a:ext cx="117919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29584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2816" y="3132409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38275"/>
            <a:ext cx="117729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93305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5983" y="3933056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47850"/>
            <a:ext cx="116776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501008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28800"/>
            <a:ext cx="116776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21600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00225"/>
            <a:ext cx="117443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54933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1508" y="3524383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28850"/>
            <a:ext cx="116014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61048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5380" y="3861048"/>
            <a:ext cx="36167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132"/>
            <a:ext cx="1143952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722" y="2132856"/>
            <a:ext cx="11734800" cy="314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383534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70080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6000" y="4328261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71650"/>
            <a:ext cx="117252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78344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8770" y="4260431"/>
            <a:ext cx="11208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6752"/>
            <a:ext cx="11427718" cy="5546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852936"/>
            <a:ext cx="3816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96828" y="5353067"/>
            <a:ext cx="19874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8140" y="6163295"/>
            <a:ext cx="19874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19212"/>
            <a:ext cx="1159192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74" y="4221088"/>
            <a:ext cx="904875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05037"/>
            <a:ext cx="11763375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140967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618" y="3962772"/>
            <a:ext cx="61925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38275"/>
            <a:ext cx="117252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3140968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1660" y="3997495"/>
            <a:ext cx="50763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00225"/>
            <a:ext cx="118110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6842" y="3524383"/>
            <a:ext cx="59877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2555" y="4357760"/>
            <a:ext cx="33652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04950"/>
            <a:ext cx="118395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19275"/>
            <a:ext cx="117633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52612"/>
            <a:ext cx="1173480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38275"/>
            <a:ext cx="116586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020102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7332" y="5554958"/>
            <a:ext cx="9721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14562"/>
            <a:ext cx="117348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933056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4987" y="2309812"/>
            <a:ext cx="8582025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112" y="2204864"/>
            <a:ext cx="9048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4465"/>
            <a:ext cx="115062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95" y="2204864"/>
            <a:ext cx="11658600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57325"/>
            <a:ext cx="115538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536219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581128"/>
            <a:ext cx="7972425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89489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62792" cy="55947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778094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9494" y="4588322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1600"/>
            <a:ext cx="117348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473209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563" y="4690971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