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9" r:id="rId16"/>
    <p:sldId id="340" r:id="rId17"/>
    <p:sldId id="337" r:id="rId18"/>
    <p:sldId id="338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3114675"/>
            <a:ext cx="1046797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21854"/>
            <a:ext cx="1181100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1432538"/>
            <a:ext cx="1872208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38809" y="4430381"/>
            <a:ext cx="1872208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62075"/>
            <a:ext cx="11772900" cy="4133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5733256"/>
            <a:ext cx="11287125" cy="72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2671637"/>
            <a:ext cx="309634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3952" y="3679749"/>
            <a:ext cx="237626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55606" y="5728467"/>
            <a:ext cx="2281659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76387"/>
            <a:ext cx="1167765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3511474"/>
            <a:ext cx="734481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9077"/>
            <a:ext cx="1174432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212976"/>
            <a:ext cx="460851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79692" y="5805706"/>
            <a:ext cx="176803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79824" y="5805706"/>
            <a:ext cx="2364248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3419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590" y="4906094"/>
            <a:ext cx="11582400" cy="1619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3062080"/>
            <a:ext cx="44644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29891" y="3895457"/>
            <a:ext cx="2189845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95835" y="3895457"/>
            <a:ext cx="2189845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37294" y="5712683"/>
            <a:ext cx="271449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63952" y="5712683"/>
            <a:ext cx="1740318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967458"/>
            <a:ext cx="11734800" cy="3333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58378" y="3668166"/>
            <a:ext cx="1601717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733550"/>
            <a:ext cx="1174432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1741674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67124" y="3454727"/>
            <a:ext cx="1957468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762125"/>
            <a:ext cx="1178242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762125"/>
            <a:ext cx="129614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61356" y="3498328"/>
            <a:ext cx="129614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100262"/>
            <a:ext cx="1175385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3212976"/>
            <a:ext cx="288032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747837"/>
            <a:ext cx="1164907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3439683"/>
            <a:ext cx="4032448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00187"/>
            <a:ext cx="11458575" cy="3857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9836"/>
            <a:ext cx="1179195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181714"/>
            <a:ext cx="792088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44482" y="3038240"/>
            <a:ext cx="118316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84442" y="5684398"/>
            <a:ext cx="622372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743075"/>
            <a:ext cx="1168717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611204"/>
            <a:ext cx="6552728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59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40768"/>
            <a:ext cx="11715750" cy="2390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3933056"/>
            <a:ext cx="11649075" cy="149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29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02990"/>
            <a:ext cx="1166812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5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2133600"/>
            <a:ext cx="1183957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89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18431"/>
            <a:ext cx="1169670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15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704975"/>
            <a:ext cx="1180147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77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690687"/>
            <a:ext cx="1174432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486874"/>
            <a:ext cx="1108923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389699"/>
            <a:ext cx="1108923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666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57350"/>
            <a:ext cx="117729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4315" y="4365104"/>
            <a:ext cx="1108923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110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704975"/>
            <a:ext cx="1171575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498449"/>
            <a:ext cx="1108923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401274"/>
            <a:ext cx="1108923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806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400300"/>
            <a:ext cx="11449050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125" y="2132434"/>
            <a:ext cx="11715750" cy="2952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3212976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981200"/>
            <a:ext cx="11801475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996952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19237"/>
            <a:ext cx="116490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636912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24000"/>
            <a:ext cx="1166812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14475"/>
            <a:ext cx="11620500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92896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19250"/>
            <a:ext cx="1159192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2026-01-04T12:57:54Z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