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3128962"/>
            <a:ext cx="113728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82055"/>
            <a:ext cx="1169670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4293096"/>
            <a:ext cx="11525250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61095"/>
            <a:ext cx="1164907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85478"/>
            <a:ext cx="117252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5335"/>
            <a:ext cx="11593288" cy="555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7859"/>
            <a:ext cx="11567542" cy="557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3837"/>
            <a:ext cx="1176337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948094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448225"/>
            <a:ext cx="87129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71650"/>
            <a:ext cx="117824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13754"/>
            <a:ext cx="1071574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58706"/>
            <a:ext cx="111477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34430"/>
            <a:ext cx="116776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3651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71662"/>
            <a:ext cx="117348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814512"/>
            <a:ext cx="11791950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899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57325"/>
            <a:ext cx="116109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049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85950"/>
            <a:ext cx="117538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31937"/>
            <a:ext cx="1172527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3" y="4653136"/>
            <a:ext cx="1326133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470" y="5517232"/>
            <a:ext cx="15601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2776"/>
            <a:ext cx="117824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8880"/>
            <a:ext cx="33843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126" y="4061933"/>
            <a:ext cx="524890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9607" y="5670814"/>
            <a:ext cx="36903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643187"/>
            <a:ext cx="11591925" cy="157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630501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2026-01-04T13:22:05Z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