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2957512"/>
            <a:ext cx="747712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73226"/>
            <a:ext cx="1174432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3885803"/>
            <a:ext cx="10382250" cy="69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95037" y="300859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1650"/>
            <a:ext cx="116300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90228"/>
            <a:ext cx="116681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955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62075"/>
            <a:ext cx="117729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955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252662"/>
            <a:ext cx="110680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52587"/>
            <a:ext cx="117633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4798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14450"/>
            <a:ext cx="118110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0756" y="3907348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0756" y="4775450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7787"/>
            <a:ext cx="118110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4798" y="3884198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798" y="4752300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04925"/>
            <a:ext cx="117919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996952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853479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744729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28787"/>
            <a:ext cx="11772900" cy="34004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0946"/>
            <a:ext cx="11089232" cy="554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33550"/>
            <a:ext cx="1174432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90750"/>
            <a:ext cx="116681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81175"/>
            <a:ext cx="1163002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09800"/>
            <a:ext cx="116586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99170"/>
            <a:ext cx="116681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85875"/>
            <a:ext cx="117633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3305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