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87" r:id="rId64"/>
    <p:sldId id="388" r:id="rId65"/>
    <p:sldId id="389" r:id="rId66"/>
    <p:sldId id="390" r:id="rId67"/>
    <p:sldId id="391" r:id="rId68"/>
    <p:sldId id="392" r:id="rId69"/>
    <p:sldId id="393" r:id="rId70"/>
    <p:sldId id="394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49288"/>
            <a:ext cx="114490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595437"/>
            <a:ext cx="106489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60612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2334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76387"/>
            <a:ext cx="115538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763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9954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776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3429000"/>
            <a:ext cx="158417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6649" y="4748514"/>
            <a:ext cx="158417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57400"/>
            <a:ext cx="116300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190731"/>
            <a:ext cx="14401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7163" y="2815764"/>
            <a:ext cx="14401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2211" y="4007957"/>
            <a:ext cx="14401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85975"/>
            <a:ext cx="114585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24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8752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04950"/>
            <a:ext cx="116300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5049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014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24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9492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728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820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48819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84784"/>
            <a:ext cx="116205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904234"/>
            <a:ext cx="902970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45248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23598"/>
            <a:ext cx="10666487" cy="55593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844824"/>
            <a:ext cx="2016224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22108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00262"/>
            <a:ext cx="115157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7252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6046"/>
            <a:ext cx="116300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5169"/>
            <a:ext cx="116014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90662"/>
            <a:ext cx="114966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906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11569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71757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4120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15284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700808"/>
            <a:ext cx="1137285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575" y="4365104"/>
            <a:ext cx="10829925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6934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38794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63800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44823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10799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0027"/>
            <a:ext cx="116967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1612"/>
            <a:ext cx="1163955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9289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65818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35267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98927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52562"/>
            <a:ext cx="114014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3108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09083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76217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42192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11640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477616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728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7172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85252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15364" y="516045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0249"/>
            <a:ext cx="10913293" cy="55731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2088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6110" y="363623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5006" y="495574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93059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00420" cy="559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5887"/>
            <a:ext cx="116205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95412"/>
            <a:ext cx="1162050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9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10555238" cy="5529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20130"/>
            <a:ext cx="115824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2677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01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28762"/>
            <a:ext cx="114966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102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34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14475"/>
            <a:ext cx="115919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912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866900"/>
            <a:ext cx="1059180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89171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11863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490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33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3314278"/>
            <a:ext cx="115633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3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5824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8884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102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65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38362"/>
            <a:ext cx="115538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7219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33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138"/>
          <a:stretch/>
        </p:blipFill>
        <p:spPr>
          <a:xfrm>
            <a:off x="263352" y="1526232"/>
            <a:ext cx="11696700" cy="4567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9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0311"/>
            <a:ext cx="117443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4772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7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276872"/>
            <a:ext cx="6296025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3944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94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16832"/>
            <a:ext cx="90201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4421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38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3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5215"/>
            <a:ext cx="11030719" cy="54561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930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28800"/>
            <a:ext cx="116395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26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95475"/>
            <a:ext cx="115824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50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28750"/>
            <a:ext cx="116490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6258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4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2575"/>
            <a:ext cx="116300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325013"/>
            <a:ext cx="1476375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57995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77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90675"/>
            <a:ext cx="11630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0080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75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29097"/>
            <a:ext cx="116681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3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05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824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290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64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71700"/>
            <a:ext cx="1155382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717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79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323628" cy="396079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4970444"/>
            <a:ext cx="8568952" cy="16269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89881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36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809875"/>
            <a:ext cx="10972800" cy="123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098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766887"/>
            <a:ext cx="1135380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9168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00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18220"/>
            <a:ext cx="117062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4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38287"/>
            <a:ext cx="117443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01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11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6549"/>
            <a:ext cx="11289035" cy="55568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807541"/>
            <a:ext cx="108732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32575"/>
            <a:ext cx="108732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671066"/>
            <a:ext cx="108732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534588"/>
            <a:ext cx="108732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159622"/>
            <a:ext cx="108732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11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606836"/>
            <a:ext cx="158417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5596" y="5231868"/>
            <a:ext cx="200654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41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66937"/>
            <a:ext cx="116586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0402" y="2108172"/>
            <a:ext cx="79208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6362" y="3358238"/>
            <a:ext cx="93955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2190" y="3994846"/>
            <a:ext cx="93955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84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2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395412"/>
            <a:ext cx="99631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62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023565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671748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296781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956539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4581572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5218178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352" y="5843211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24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012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06084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3041" y="391279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09712"/>
            <a:ext cx="116490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430489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078672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703705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363463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3988496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2" y="4625102"/>
            <a:ext cx="1171575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31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2533650"/>
            <a:ext cx="926782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50059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0162"/>
            <a:ext cx="1161097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8904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2026-01-04T11:40:37Z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