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5" r:id="rId12"/>
    <p:sldId id="333" r:id="rId13"/>
    <p:sldId id="334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0" y="2971800"/>
            <a:ext cx="60579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90675"/>
            <a:ext cx="116871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567525"/>
            <a:ext cx="129614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2120" y="3523646"/>
            <a:ext cx="196958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21507"/>
            <a:ext cx="1151572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15678"/>
          <a:stretch/>
        </p:blipFill>
        <p:spPr>
          <a:xfrm>
            <a:off x="195261" y="2060848"/>
            <a:ext cx="11801475" cy="41764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2060848"/>
            <a:ext cx="10801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44969" y="3727603"/>
            <a:ext cx="10801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06620" y="5394357"/>
            <a:ext cx="13331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33512"/>
            <a:ext cx="118776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83053" y="2239589"/>
            <a:ext cx="122413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3928" y="3084540"/>
            <a:ext cx="228255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40925" y="3906342"/>
            <a:ext cx="163559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652587"/>
            <a:ext cx="119157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4365104"/>
            <a:ext cx="136815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19572"/>
            <a:ext cx="116586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435265"/>
            <a:ext cx="122413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04356" y="3240915"/>
            <a:ext cx="154822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47435" y="5058141"/>
            <a:ext cx="148021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916832"/>
            <a:ext cx="9937104" cy="48956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73671"/>
            <a:ext cx="116871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64680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71625"/>
            <a:ext cx="117252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41495"/>
            <a:ext cx="9865096" cy="8152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151" y="1628800"/>
            <a:ext cx="10227121" cy="508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205037"/>
            <a:ext cx="114681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8967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414335"/>
            <a:ext cx="165618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8189" y="3034791"/>
            <a:ext cx="165618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4553" y="4736269"/>
            <a:ext cx="165618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0" y="2088232"/>
            <a:ext cx="11772900" cy="3429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55840" y="2088232"/>
            <a:ext cx="26642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4458" y="3870733"/>
            <a:ext cx="231126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30676" y="4715685"/>
            <a:ext cx="231126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204864"/>
            <a:ext cx="11725275" cy="162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524" y="3955356"/>
            <a:ext cx="5324475" cy="72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2193289"/>
            <a:ext cx="158417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6484" y="3038243"/>
            <a:ext cx="244136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0590" y="3917919"/>
            <a:ext cx="244136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