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2947987"/>
            <a:ext cx="99345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38262"/>
            <a:ext cx="116300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33826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7330" y="3907841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85937"/>
            <a:ext cx="117538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782707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65884"/>
            <a:ext cx="10040813" cy="587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314575"/>
            <a:ext cx="11572875" cy="222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90637"/>
            <a:ext cx="117348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3025"/>
            <a:ext cx="116490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09700"/>
            <a:ext cx="118110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65845"/>
            <a:ext cx="118014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19325"/>
            <a:ext cx="1174432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2593"/>
            <a:ext cx="11291813" cy="545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86036"/>
            <a:ext cx="116586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3621874"/>
            <a:ext cx="1152128" cy="42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9642" y="4212183"/>
            <a:ext cx="1334310" cy="42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00032" y="4790917"/>
            <a:ext cx="1334310" cy="42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0908" y="5358076"/>
            <a:ext cx="1192964" cy="42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25470" y="5959960"/>
            <a:ext cx="1334310" cy="42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685925"/>
            <a:ext cx="118110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9139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76425"/>
            <a:ext cx="117062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73808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44302"/>
            <a:ext cx="117729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576512"/>
            <a:ext cx="11087100" cy="170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576512"/>
            <a:ext cx="1008112" cy="409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0261" y="3189970"/>
            <a:ext cx="1008112" cy="409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5440" y="3733980"/>
            <a:ext cx="1904935" cy="409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4885"/>
            <a:ext cx="116395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3140968"/>
            <a:ext cx="1512168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5148" y="3731277"/>
            <a:ext cx="1722619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8495" y="4877170"/>
            <a:ext cx="1405657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10181" y="5467479"/>
            <a:ext cx="1529635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12329" y="6057788"/>
            <a:ext cx="1472104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47800"/>
            <a:ext cx="115633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9289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557767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01663"/>
            <a:ext cx="11601450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8277" y="431535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81275"/>
            <a:ext cx="116205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10197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1137"/>
            <a:ext cx="117538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90297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06896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2176" y="4793588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