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3000375"/>
            <a:ext cx="9191625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828800"/>
            <a:ext cx="1172527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6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348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348880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47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824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92896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73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57375"/>
            <a:ext cx="11201400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63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133" y="4797152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133" y="563954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18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04987"/>
            <a:ext cx="117633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501008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429309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86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348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045" y="393305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045" y="4725144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045" y="5570096"/>
            <a:ext cx="1123074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89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747837"/>
            <a:ext cx="11820525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400"/>
            <a:ext cx="11763375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08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15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8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35918"/>
            <a:ext cx="1175385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292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76350"/>
            <a:ext cx="11744325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71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189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07707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6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795462"/>
            <a:ext cx="117252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636912"/>
            <a:ext cx="792088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1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66</cp:revision>
  <dcterms:created xsi:type="dcterms:W3CDTF">2015-09-16T06:44:00Z</dcterms:created>
  <dcterms:modified xsi:type="dcterms:W3CDTF">2026-01-04T13:32:10Z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