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6" y="3071812"/>
            <a:ext cx="12095906" cy="697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71600"/>
            <a:ext cx="118586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43125"/>
            <a:ext cx="117252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76511"/>
            <a:ext cx="1175385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2776"/>
            <a:ext cx="117157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62125"/>
            <a:ext cx="117443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34564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37390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71650"/>
            <a:ext cx="117157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34564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37390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71650"/>
            <a:ext cx="117824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34564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337390"/>
            <a:ext cx="1112874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1551"/>
            <a:ext cx="10873208" cy="54898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522920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19312"/>
            <a:ext cx="117252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28775"/>
            <a:ext cx="117157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54410"/>
            <a:ext cx="11687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14908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7468"/>
            <a:ext cx="11161240" cy="552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8896"/>
            <a:ext cx="117538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1637"/>
            <a:ext cx="117348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46795"/>
            <a:ext cx="117824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