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2933700"/>
            <a:ext cx="681990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53243"/>
            <a:ext cx="11581259" cy="556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528762"/>
            <a:ext cx="117633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8250"/>
            <a:ext cx="11662792" cy="5585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70176"/>
            <a:ext cx="1160145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373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181947"/>
            <a:ext cx="9153525" cy="69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170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628800"/>
            <a:ext cx="108775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2552700"/>
            <a:ext cx="9382125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38337"/>
            <a:ext cx="116395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2210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6337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5537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729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76387"/>
            <a:ext cx="117348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38287"/>
            <a:ext cx="118014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29655"/>
            <a:ext cx="117538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95550"/>
            <a:ext cx="1167765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581150"/>
            <a:ext cx="118110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57400"/>
            <a:ext cx="11753850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05064"/>
            <a:ext cx="9073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443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14550"/>
            <a:ext cx="116967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870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1412776"/>
            <a:ext cx="11233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396624"/>
            <a:ext cx="11233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368898"/>
            <a:ext cx="11233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364321"/>
            <a:ext cx="11233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336594"/>
            <a:ext cx="11233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5" y="3429000"/>
            <a:ext cx="108314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5" y="4366549"/>
            <a:ext cx="108314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5" y="5350397"/>
            <a:ext cx="108314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491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9672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149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95930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6583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26728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20025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3059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36792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19672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51065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1647825"/>
            <a:ext cx="98012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64782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5576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66937"/>
            <a:ext cx="11649075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