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912243"/>
            <a:ext cx="11410950" cy="1228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789040"/>
            <a:ext cx="10658475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19212"/>
            <a:ext cx="11763375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667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421854"/>
            <a:ext cx="1189672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472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" y="1647825"/>
            <a:ext cx="1189672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73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452562"/>
            <a:ext cx="11868150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756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309687"/>
            <a:ext cx="11782425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182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91369"/>
            <a:ext cx="11725275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286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038350"/>
            <a:ext cx="11744325" cy="2781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5013176"/>
            <a:ext cx="8220075" cy="800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3151434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89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288876"/>
            <a:ext cx="11849100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276872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21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2362200"/>
            <a:ext cx="11782425" cy="2133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717032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569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486619"/>
            <a:ext cx="9648825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229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9572"/>
            <a:ext cx="1158240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6582" y="3719761"/>
            <a:ext cx="136815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82086" y="4437391"/>
            <a:ext cx="1289578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204864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66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92138"/>
            <a:ext cx="1162050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427196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8593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757362"/>
            <a:ext cx="11725275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29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280889"/>
            <a:ext cx="1177290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4111797"/>
            <a:ext cx="9414842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86990" y="5095645"/>
            <a:ext cx="9414842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656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509837"/>
            <a:ext cx="11753850" cy="1838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2547456"/>
            <a:ext cx="6408712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83632" y="3496580"/>
            <a:ext cx="6408712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3892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95412"/>
            <a:ext cx="11610975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1916832"/>
            <a:ext cx="1296144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85113" y="2660062"/>
            <a:ext cx="984081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5387" y="4731930"/>
            <a:ext cx="984081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080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09700"/>
            <a:ext cx="11601450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2780928"/>
            <a:ext cx="1440160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11655" y="3429111"/>
            <a:ext cx="1440160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91472" y="4806498"/>
            <a:ext cx="1940431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385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486025"/>
            <a:ext cx="11677650" cy="1885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2369815"/>
            <a:ext cx="1584176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22243" y="3064296"/>
            <a:ext cx="1584176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292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67755"/>
            <a:ext cx="1170622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780928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92544" y="4760199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971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781300"/>
            <a:ext cx="11553825" cy="129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2781300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218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933575"/>
            <a:ext cx="11887200" cy="299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060848"/>
            <a:ext cx="648072" cy="555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460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081212"/>
            <a:ext cx="11677650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151434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012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2026-01-04T11:53:29Z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