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828925"/>
            <a:ext cx="9753600" cy="120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323181"/>
            <a:ext cx="117157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24018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57312"/>
            <a:ext cx="1179195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487388"/>
            <a:ext cx="115157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9" y="152144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2652" y="522534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3480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9317" y="500593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871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44683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1457325"/>
            <a:ext cx="1107757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195512"/>
            <a:ext cx="117157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967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569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22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933056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7647" y="4592813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79195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50713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449098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6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9345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3830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5520" y="522340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59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40110"/>
            <a:ext cx="99822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318114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51571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619250"/>
            <a:ext cx="1045845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7728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365948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5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57450"/>
            <a:ext cx="11620500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503750"/>
            <a:ext cx="648072" cy="3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1384" y="3221381"/>
            <a:ext cx="806223" cy="3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53577" y="3915862"/>
            <a:ext cx="1198207" cy="3954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109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2060848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81242" y="3519258"/>
            <a:ext cx="15025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38579" y="4190590"/>
            <a:ext cx="12241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52442" y="4919795"/>
            <a:ext cx="18288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767012"/>
            <a:ext cx="11582400" cy="132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767012"/>
            <a:ext cx="1440160" cy="445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8598" y="3519366"/>
            <a:ext cx="1845274" cy="4459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68125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8610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95500"/>
            <a:ext cx="116205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8069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345808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28837"/>
            <a:ext cx="115919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0245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49141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09725"/>
            <a:ext cx="1171575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2026-01-05T00:43:52Z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