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012" y="2976562"/>
            <a:ext cx="74199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2637"/>
            <a:ext cx="11582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89123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43012"/>
            <a:ext cx="116490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490787"/>
            <a:ext cx="79914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58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217" y="562396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04950"/>
            <a:ext cx="117443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690" y="3561441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690" y="455542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0796"/>
            <a:ext cx="117062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27821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46393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862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71650"/>
            <a:ext cx="117538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95462"/>
            <a:ext cx="117252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9621"/>
            <a:ext cx="11695559" cy="551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422"/>
            <a:ext cx="117252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7943"/>
            <a:ext cx="11446768" cy="556543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57337"/>
            <a:ext cx="116300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