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8" r:id="rId14"/>
    <p:sldId id="335" r:id="rId15"/>
    <p:sldId id="336" r:id="rId16"/>
    <p:sldId id="337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3119437"/>
            <a:ext cx="112204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19225"/>
            <a:ext cx="11744325" cy="401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305" y="5661248"/>
            <a:ext cx="9401175" cy="74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996952"/>
            <a:ext cx="453650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6050" y="5659129"/>
            <a:ext cx="619235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852612"/>
            <a:ext cx="1186815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451257"/>
            <a:ext cx="158417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0679" y="3451257"/>
            <a:ext cx="158417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33562"/>
            <a:ext cx="117157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3501008"/>
            <a:ext cx="460851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931243"/>
            <a:ext cx="11791950" cy="4810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3501008"/>
            <a:ext cx="115212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99450" y="5966415"/>
            <a:ext cx="115212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38325"/>
            <a:ext cx="1176337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838325"/>
            <a:ext cx="136815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24954" y="3493505"/>
            <a:ext cx="157104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04925"/>
            <a:ext cx="117919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820302"/>
            <a:ext cx="691276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66887"/>
            <a:ext cx="115919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428999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7916" y="4285527"/>
            <a:ext cx="327997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18220"/>
            <a:ext cx="117538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060848"/>
            <a:ext cx="691276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7022" y="4618854"/>
            <a:ext cx="560961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7148" y="5394358"/>
            <a:ext cx="210258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90750"/>
            <a:ext cx="1169670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58102" y="3043252"/>
            <a:ext cx="371821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6801" y="3784032"/>
            <a:ext cx="149687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76375"/>
            <a:ext cx="117443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96675" cy="519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335138"/>
            <a:ext cx="11687175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94420"/>
            <a:ext cx="117443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838325"/>
            <a:ext cx="1167765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804987"/>
            <a:ext cx="118395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38017"/>
            <a:ext cx="1081633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317693"/>
            <a:ext cx="1081633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24037"/>
            <a:ext cx="117062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38017"/>
            <a:ext cx="1081633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259818"/>
            <a:ext cx="1081633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04987"/>
            <a:ext cx="117538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438017"/>
            <a:ext cx="1081633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271393"/>
            <a:ext cx="1081633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62125"/>
            <a:ext cx="113919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50082"/>
            <a:ext cx="115157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4" y="1997546"/>
            <a:ext cx="11715750" cy="409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3726618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04925"/>
            <a:ext cx="118300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396933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247900"/>
            <a:ext cx="1185862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10197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844824"/>
            <a:ext cx="11906250" cy="2409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633913"/>
            <a:ext cx="10096500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602017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55948"/>
            <a:ext cx="116776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797152"/>
            <a:ext cx="108012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62075"/>
            <a:ext cx="117252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362075"/>
            <a:ext cx="151216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7303" y="2160728"/>
            <a:ext cx="151216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8260" y="3885356"/>
            <a:ext cx="315966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47480" y="4614561"/>
            <a:ext cx="130816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2026-01-04T12:21:42Z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